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8"/>
  </p:notesMasterIdLst>
  <p:handoutMasterIdLst>
    <p:handoutMasterId r:id="rId29"/>
  </p:handoutMasterIdLst>
  <p:sldIdLst>
    <p:sldId id="256" r:id="rId2"/>
    <p:sldId id="319" r:id="rId3"/>
    <p:sldId id="260" r:id="rId4"/>
    <p:sldId id="292" r:id="rId5"/>
    <p:sldId id="294" r:id="rId6"/>
    <p:sldId id="259" r:id="rId7"/>
    <p:sldId id="278" r:id="rId8"/>
    <p:sldId id="296" r:id="rId9"/>
    <p:sldId id="304" r:id="rId10"/>
    <p:sldId id="303" r:id="rId11"/>
    <p:sldId id="301" r:id="rId12"/>
    <p:sldId id="302" r:id="rId13"/>
    <p:sldId id="307" r:id="rId14"/>
    <p:sldId id="297" r:id="rId15"/>
    <p:sldId id="309" r:id="rId16"/>
    <p:sldId id="305" r:id="rId17"/>
    <p:sldId id="308" r:id="rId18"/>
    <p:sldId id="315" r:id="rId19"/>
    <p:sldId id="306" r:id="rId20"/>
    <p:sldId id="311" r:id="rId21"/>
    <p:sldId id="314" r:id="rId22"/>
    <p:sldId id="312" r:id="rId23"/>
    <p:sldId id="313" r:id="rId24"/>
    <p:sldId id="317" r:id="rId25"/>
    <p:sldId id="318" r:id="rId26"/>
    <p:sldId id="271" r:id="rId27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4949"/>
    <a:srgbClr val="F1FCFE"/>
    <a:srgbClr val="DBF6FE"/>
    <a:srgbClr val="6BC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7133" autoAdjust="0"/>
  </p:normalViewPr>
  <p:slideViewPr>
    <p:cSldViewPr snapToGrid="0">
      <p:cViewPr varScale="1">
        <p:scale>
          <a:sx n="112" d="100"/>
          <a:sy n="112" d="100"/>
        </p:scale>
        <p:origin x="159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6746C2-FE33-4E82-994C-176052CFE872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6B3858-5B30-4C86-A73A-FF293750382D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en-US" sz="2800" dirty="0" smtClean="0">
              <a:latin typeface="Franklin Gothic Book" pitchFamily="34" charset="0"/>
            </a:rPr>
            <a:t>min </a:t>
          </a:r>
          <a:r>
            <a:rPr lang="ru-RU" sz="2800" dirty="0" smtClean="0">
              <a:latin typeface="Franklin Gothic Book" pitchFamily="34" charset="0"/>
            </a:rPr>
            <a:t>1%</a:t>
          </a:r>
          <a:endParaRPr lang="ru-RU" sz="2800" dirty="0">
            <a:latin typeface="Franklin Gothic Book" pitchFamily="34" charset="0"/>
          </a:endParaRPr>
        </a:p>
      </dgm:t>
    </dgm:pt>
    <dgm:pt modelId="{E6D15EF9-84B1-477C-A30C-FF7F786A816B}" type="parTrans" cxnId="{93120FFA-A97B-43F1-90AA-7C1B82CF9677}">
      <dgm:prSet/>
      <dgm:spPr/>
      <dgm:t>
        <a:bodyPr/>
        <a:lstStyle/>
        <a:p>
          <a:endParaRPr lang="ru-RU"/>
        </a:p>
      </dgm:t>
    </dgm:pt>
    <dgm:pt modelId="{AE65C2CD-73DD-4920-96C1-29B5072E122D}" type="sibTrans" cxnId="{93120FFA-A97B-43F1-90AA-7C1B82CF9677}">
      <dgm:prSet/>
      <dgm:spPr/>
      <dgm:t>
        <a:bodyPr/>
        <a:lstStyle/>
        <a:p>
          <a:endParaRPr lang="ru-RU"/>
        </a:p>
      </dgm:t>
    </dgm:pt>
    <dgm:pt modelId="{78989EC8-8C23-417E-BA5E-C5835920DC6C}">
      <dgm:prSet phldrT="[Текст]" custT="1"/>
      <dgm:spPr/>
      <dgm:t>
        <a:bodyPr/>
        <a:lstStyle/>
        <a:p>
          <a:pPr algn="l"/>
          <a:r>
            <a:rPr lang="ru-RU" sz="1400" dirty="0" smtClean="0">
              <a:solidFill>
                <a:srgbClr val="002060"/>
              </a:solidFill>
              <a:latin typeface="Franklin Gothic Book" pitchFamily="34" charset="0"/>
            </a:rPr>
            <a:t>Доля местного бюджета </a:t>
          </a:r>
          <a:endParaRPr lang="ru-RU" sz="1400" dirty="0">
            <a:solidFill>
              <a:srgbClr val="002060"/>
            </a:solidFill>
            <a:latin typeface="Franklin Gothic Book" pitchFamily="34" charset="0"/>
          </a:endParaRPr>
        </a:p>
      </dgm:t>
    </dgm:pt>
    <dgm:pt modelId="{C05B1D83-442B-4A51-A2FC-E5B45F656E30}" type="parTrans" cxnId="{A16AD930-FB0C-4364-B098-C48497A105C1}">
      <dgm:prSet/>
      <dgm:spPr/>
      <dgm:t>
        <a:bodyPr/>
        <a:lstStyle/>
        <a:p>
          <a:endParaRPr lang="ru-RU"/>
        </a:p>
      </dgm:t>
    </dgm:pt>
    <dgm:pt modelId="{4FE5DA21-2AAD-4049-8B70-CF72C5146376}" type="sibTrans" cxnId="{A16AD930-FB0C-4364-B098-C48497A105C1}">
      <dgm:prSet/>
      <dgm:spPr/>
      <dgm:t>
        <a:bodyPr/>
        <a:lstStyle/>
        <a:p>
          <a:endParaRPr lang="ru-RU"/>
        </a:p>
      </dgm:t>
    </dgm:pt>
    <dgm:pt modelId="{47240874-D10D-46DB-A4A3-345F794BC625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en-US" sz="2800" dirty="0" smtClean="0">
              <a:latin typeface="Franklin Gothic Book" pitchFamily="34" charset="0"/>
            </a:rPr>
            <a:t>min</a:t>
          </a:r>
          <a:r>
            <a:rPr lang="ru-RU" sz="2800" dirty="0" smtClean="0">
              <a:latin typeface="Franklin Gothic Book" pitchFamily="34" charset="0"/>
            </a:rPr>
            <a:t>7%</a:t>
          </a:r>
          <a:endParaRPr lang="ru-RU" sz="2800" dirty="0">
            <a:latin typeface="Franklin Gothic Book" pitchFamily="34" charset="0"/>
          </a:endParaRPr>
        </a:p>
      </dgm:t>
    </dgm:pt>
    <dgm:pt modelId="{665D452E-18C4-4CAB-8690-69F9FD509787}" type="parTrans" cxnId="{5ECC27ED-59F8-4D8F-9E13-C9EC6C0DBFBB}">
      <dgm:prSet/>
      <dgm:spPr/>
      <dgm:t>
        <a:bodyPr/>
        <a:lstStyle/>
        <a:p>
          <a:endParaRPr lang="ru-RU"/>
        </a:p>
      </dgm:t>
    </dgm:pt>
    <dgm:pt modelId="{47C489E4-52B3-4228-BCD7-95B9B3193625}" type="sibTrans" cxnId="{5ECC27ED-59F8-4D8F-9E13-C9EC6C0DBFBB}">
      <dgm:prSet/>
      <dgm:spPr/>
      <dgm:t>
        <a:bodyPr/>
        <a:lstStyle/>
        <a:p>
          <a:endParaRPr lang="ru-RU"/>
        </a:p>
      </dgm:t>
    </dgm:pt>
    <dgm:pt modelId="{0A1DDCF7-8A4A-43B3-97A4-7B872460F6E0}">
      <dgm:prSet phldrT="[Текст]" custT="1"/>
      <dgm:spPr/>
      <dgm:t>
        <a:bodyPr/>
        <a:lstStyle/>
        <a:p>
          <a:pPr algn="l"/>
          <a:r>
            <a:rPr lang="ru-RU" sz="1400" dirty="0" smtClean="0">
              <a:solidFill>
                <a:srgbClr val="002060"/>
              </a:solidFill>
              <a:latin typeface="Franklin Gothic Book" pitchFamily="34" charset="0"/>
            </a:rPr>
            <a:t>Участие населения </a:t>
          </a:r>
          <a:endParaRPr lang="ru-RU" sz="1400" dirty="0">
            <a:solidFill>
              <a:srgbClr val="002060"/>
            </a:solidFill>
            <a:latin typeface="Franklin Gothic Book" pitchFamily="34" charset="0"/>
          </a:endParaRPr>
        </a:p>
      </dgm:t>
    </dgm:pt>
    <dgm:pt modelId="{210EDABC-0088-470E-BED5-9277CB49FF64}" type="parTrans" cxnId="{69583119-8A85-4CE6-BA22-B7F86F7CFD26}">
      <dgm:prSet/>
      <dgm:spPr/>
      <dgm:t>
        <a:bodyPr/>
        <a:lstStyle/>
        <a:p>
          <a:endParaRPr lang="ru-RU"/>
        </a:p>
      </dgm:t>
    </dgm:pt>
    <dgm:pt modelId="{A6F71CE3-5AD4-4B9E-95E7-A777B9FFB760}" type="sibTrans" cxnId="{69583119-8A85-4CE6-BA22-B7F86F7CFD26}">
      <dgm:prSet/>
      <dgm:spPr/>
      <dgm:t>
        <a:bodyPr/>
        <a:lstStyle/>
        <a:p>
          <a:endParaRPr lang="ru-RU"/>
        </a:p>
      </dgm:t>
    </dgm:pt>
    <dgm:pt modelId="{E227521B-7A68-47D1-A3D7-CF3BFE52856D}" type="pres">
      <dgm:prSet presAssocID="{3C6746C2-FE33-4E82-994C-176052CFE87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11A09EC-CD44-405C-9775-9A561543C421}" type="pres">
      <dgm:prSet presAssocID="{606B3858-5B30-4C86-A73A-FF293750382D}" presName="posSpace" presStyleCnt="0"/>
      <dgm:spPr/>
    </dgm:pt>
    <dgm:pt modelId="{B8C76A07-A04C-4D26-AD96-2826BDF5BCD5}" type="pres">
      <dgm:prSet presAssocID="{606B3858-5B30-4C86-A73A-FF293750382D}" presName="vertFlow" presStyleCnt="0"/>
      <dgm:spPr/>
    </dgm:pt>
    <dgm:pt modelId="{CCF09988-9357-4CE0-9B84-D0C262A14C32}" type="pres">
      <dgm:prSet presAssocID="{606B3858-5B30-4C86-A73A-FF293750382D}" presName="topSpace" presStyleCnt="0"/>
      <dgm:spPr/>
    </dgm:pt>
    <dgm:pt modelId="{9E91036B-E71F-4F3B-9878-83DA1FB28939}" type="pres">
      <dgm:prSet presAssocID="{606B3858-5B30-4C86-A73A-FF293750382D}" presName="firstComp" presStyleCnt="0"/>
      <dgm:spPr/>
    </dgm:pt>
    <dgm:pt modelId="{B0CA2B74-885F-4146-8644-C2C7756AAD8C}" type="pres">
      <dgm:prSet presAssocID="{606B3858-5B30-4C86-A73A-FF293750382D}" presName="firstChild" presStyleLbl="bgAccFollowNode1" presStyleIdx="0" presStyleCnt="2" custScaleX="106837" custScaleY="88837" custLinFactNeighborX="11443" custLinFactNeighborY="47502"/>
      <dgm:spPr/>
      <dgm:t>
        <a:bodyPr/>
        <a:lstStyle/>
        <a:p>
          <a:endParaRPr lang="ru-RU"/>
        </a:p>
      </dgm:t>
    </dgm:pt>
    <dgm:pt modelId="{7336DB82-7BE5-467F-A6CF-B718AEF85918}" type="pres">
      <dgm:prSet presAssocID="{606B3858-5B30-4C86-A73A-FF293750382D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25E91-93A6-4348-888D-5A47994F74AD}" type="pres">
      <dgm:prSet presAssocID="{606B3858-5B30-4C86-A73A-FF293750382D}" presName="negSpace" presStyleCnt="0"/>
      <dgm:spPr/>
    </dgm:pt>
    <dgm:pt modelId="{48A22FF9-E801-4D97-8375-D42AAB34D567}" type="pres">
      <dgm:prSet presAssocID="{606B3858-5B30-4C86-A73A-FF293750382D}" presName="circle" presStyleLbl="node1" presStyleIdx="0" presStyleCnt="2" custScaleX="136544" custScaleY="131505" custLinFactNeighborX="-1086" custLinFactNeighborY="-34980"/>
      <dgm:spPr/>
      <dgm:t>
        <a:bodyPr/>
        <a:lstStyle/>
        <a:p>
          <a:endParaRPr lang="ru-RU"/>
        </a:p>
      </dgm:t>
    </dgm:pt>
    <dgm:pt modelId="{4953AF9A-BAD9-4CFB-B405-21278FF70099}" type="pres">
      <dgm:prSet presAssocID="{AE65C2CD-73DD-4920-96C1-29B5072E122D}" presName="transSpace" presStyleCnt="0"/>
      <dgm:spPr/>
    </dgm:pt>
    <dgm:pt modelId="{67C034AA-5DC9-4DE7-9C4F-EED8AD408459}" type="pres">
      <dgm:prSet presAssocID="{47240874-D10D-46DB-A4A3-345F794BC625}" presName="posSpace" presStyleCnt="0"/>
      <dgm:spPr/>
    </dgm:pt>
    <dgm:pt modelId="{0EA32703-80A2-4A89-B655-A00442D32105}" type="pres">
      <dgm:prSet presAssocID="{47240874-D10D-46DB-A4A3-345F794BC625}" presName="vertFlow" presStyleCnt="0"/>
      <dgm:spPr/>
    </dgm:pt>
    <dgm:pt modelId="{32021CA4-D66D-4183-AC19-D3B261017F09}" type="pres">
      <dgm:prSet presAssocID="{47240874-D10D-46DB-A4A3-345F794BC625}" presName="topSpace" presStyleCnt="0"/>
      <dgm:spPr/>
    </dgm:pt>
    <dgm:pt modelId="{2BEAF3B6-1E2A-4168-ABEE-91977B225F9F}" type="pres">
      <dgm:prSet presAssocID="{47240874-D10D-46DB-A4A3-345F794BC625}" presName="firstComp" presStyleCnt="0"/>
      <dgm:spPr/>
    </dgm:pt>
    <dgm:pt modelId="{BE99F34B-C695-4BA0-9645-71E7A57DDB33}" type="pres">
      <dgm:prSet presAssocID="{47240874-D10D-46DB-A4A3-345F794BC625}" presName="firstChild" presStyleLbl="bgAccFollowNode1" presStyleIdx="1" presStyleCnt="2" custScaleX="116244" custLinFactNeighborX="-10412" custLinFactNeighborY="47502"/>
      <dgm:spPr/>
      <dgm:t>
        <a:bodyPr/>
        <a:lstStyle/>
        <a:p>
          <a:endParaRPr lang="ru-RU"/>
        </a:p>
      </dgm:t>
    </dgm:pt>
    <dgm:pt modelId="{499F4F56-9A0B-47BE-A5A2-B8E144A77669}" type="pres">
      <dgm:prSet presAssocID="{47240874-D10D-46DB-A4A3-345F794BC625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EA18C-9F0A-4026-AD84-EFF35B41DEBA}" type="pres">
      <dgm:prSet presAssocID="{47240874-D10D-46DB-A4A3-345F794BC625}" presName="negSpace" presStyleCnt="0"/>
      <dgm:spPr/>
    </dgm:pt>
    <dgm:pt modelId="{4580C34A-36E5-4724-9477-CEBC5293CE62}" type="pres">
      <dgm:prSet presAssocID="{47240874-D10D-46DB-A4A3-345F794BC625}" presName="circle" presStyleLbl="node1" presStyleIdx="1" presStyleCnt="2" custScaleX="132003" custScaleY="138493" custLinFactNeighborX="-37869" custLinFactNeighborY="-26230"/>
      <dgm:spPr/>
      <dgm:t>
        <a:bodyPr/>
        <a:lstStyle/>
        <a:p>
          <a:endParaRPr lang="ru-RU"/>
        </a:p>
      </dgm:t>
    </dgm:pt>
  </dgm:ptLst>
  <dgm:cxnLst>
    <dgm:cxn modelId="{B7BFA603-470D-423A-B138-8B87F73B5CC3}" type="presOf" srcId="{0A1DDCF7-8A4A-43B3-97A4-7B872460F6E0}" destId="{499F4F56-9A0B-47BE-A5A2-B8E144A77669}" srcOrd="1" destOrd="0" presId="urn:microsoft.com/office/officeart/2005/8/layout/hList9"/>
    <dgm:cxn modelId="{5FF801A1-B943-4746-85A3-4EBD08AB81A4}" type="presOf" srcId="{606B3858-5B30-4C86-A73A-FF293750382D}" destId="{48A22FF9-E801-4D97-8375-D42AAB34D567}" srcOrd="0" destOrd="0" presId="urn:microsoft.com/office/officeart/2005/8/layout/hList9"/>
    <dgm:cxn modelId="{8FB2F69A-BB56-48AC-91CA-CB9459D90FED}" type="presOf" srcId="{78989EC8-8C23-417E-BA5E-C5835920DC6C}" destId="{B0CA2B74-885F-4146-8644-C2C7756AAD8C}" srcOrd="0" destOrd="0" presId="urn:microsoft.com/office/officeart/2005/8/layout/hList9"/>
    <dgm:cxn modelId="{B73AE20D-E706-45F1-B7C5-45183250D6F4}" type="presOf" srcId="{3C6746C2-FE33-4E82-994C-176052CFE872}" destId="{E227521B-7A68-47D1-A3D7-CF3BFE52856D}" srcOrd="0" destOrd="0" presId="urn:microsoft.com/office/officeart/2005/8/layout/hList9"/>
    <dgm:cxn modelId="{5ECC27ED-59F8-4D8F-9E13-C9EC6C0DBFBB}" srcId="{3C6746C2-FE33-4E82-994C-176052CFE872}" destId="{47240874-D10D-46DB-A4A3-345F794BC625}" srcOrd="1" destOrd="0" parTransId="{665D452E-18C4-4CAB-8690-69F9FD509787}" sibTransId="{47C489E4-52B3-4228-BCD7-95B9B3193625}"/>
    <dgm:cxn modelId="{C8B13ED0-87AD-4A0F-8105-38845DF526D8}" type="presOf" srcId="{78989EC8-8C23-417E-BA5E-C5835920DC6C}" destId="{7336DB82-7BE5-467F-A6CF-B718AEF85918}" srcOrd="1" destOrd="0" presId="urn:microsoft.com/office/officeart/2005/8/layout/hList9"/>
    <dgm:cxn modelId="{05531162-B0D8-467A-9B14-F1DA664675D7}" type="presOf" srcId="{0A1DDCF7-8A4A-43B3-97A4-7B872460F6E0}" destId="{BE99F34B-C695-4BA0-9645-71E7A57DDB33}" srcOrd="0" destOrd="0" presId="urn:microsoft.com/office/officeart/2005/8/layout/hList9"/>
    <dgm:cxn modelId="{93120FFA-A97B-43F1-90AA-7C1B82CF9677}" srcId="{3C6746C2-FE33-4E82-994C-176052CFE872}" destId="{606B3858-5B30-4C86-A73A-FF293750382D}" srcOrd="0" destOrd="0" parTransId="{E6D15EF9-84B1-477C-A30C-FF7F786A816B}" sibTransId="{AE65C2CD-73DD-4920-96C1-29B5072E122D}"/>
    <dgm:cxn modelId="{CF66FC8F-67CD-4627-B874-ACF3E688BBD0}" type="presOf" srcId="{47240874-D10D-46DB-A4A3-345F794BC625}" destId="{4580C34A-36E5-4724-9477-CEBC5293CE62}" srcOrd="0" destOrd="0" presId="urn:microsoft.com/office/officeart/2005/8/layout/hList9"/>
    <dgm:cxn modelId="{A16AD930-FB0C-4364-B098-C48497A105C1}" srcId="{606B3858-5B30-4C86-A73A-FF293750382D}" destId="{78989EC8-8C23-417E-BA5E-C5835920DC6C}" srcOrd="0" destOrd="0" parTransId="{C05B1D83-442B-4A51-A2FC-E5B45F656E30}" sibTransId="{4FE5DA21-2AAD-4049-8B70-CF72C5146376}"/>
    <dgm:cxn modelId="{69583119-8A85-4CE6-BA22-B7F86F7CFD26}" srcId="{47240874-D10D-46DB-A4A3-345F794BC625}" destId="{0A1DDCF7-8A4A-43B3-97A4-7B872460F6E0}" srcOrd="0" destOrd="0" parTransId="{210EDABC-0088-470E-BED5-9277CB49FF64}" sibTransId="{A6F71CE3-5AD4-4B9E-95E7-A777B9FFB760}"/>
    <dgm:cxn modelId="{FC6E923A-0567-4291-A911-D1D81A4864E9}" type="presParOf" srcId="{E227521B-7A68-47D1-A3D7-CF3BFE52856D}" destId="{811A09EC-CD44-405C-9775-9A561543C421}" srcOrd="0" destOrd="0" presId="urn:microsoft.com/office/officeart/2005/8/layout/hList9"/>
    <dgm:cxn modelId="{2FAA143F-A73E-482E-BE2D-26EA9EEC3806}" type="presParOf" srcId="{E227521B-7A68-47D1-A3D7-CF3BFE52856D}" destId="{B8C76A07-A04C-4D26-AD96-2826BDF5BCD5}" srcOrd="1" destOrd="0" presId="urn:microsoft.com/office/officeart/2005/8/layout/hList9"/>
    <dgm:cxn modelId="{042EC759-97B4-4143-914B-AF0EBF964CDC}" type="presParOf" srcId="{B8C76A07-A04C-4D26-AD96-2826BDF5BCD5}" destId="{CCF09988-9357-4CE0-9B84-D0C262A14C32}" srcOrd="0" destOrd="0" presId="urn:microsoft.com/office/officeart/2005/8/layout/hList9"/>
    <dgm:cxn modelId="{CABF3E28-2C98-4E78-B092-AC8ABE7F4B3D}" type="presParOf" srcId="{B8C76A07-A04C-4D26-AD96-2826BDF5BCD5}" destId="{9E91036B-E71F-4F3B-9878-83DA1FB28939}" srcOrd="1" destOrd="0" presId="urn:microsoft.com/office/officeart/2005/8/layout/hList9"/>
    <dgm:cxn modelId="{79237A93-BE4F-4C9E-A272-0800D8E404AA}" type="presParOf" srcId="{9E91036B-E71F-4F3B-9878-83DA1FB28939}" destId="{B0CA2B74-885F-4146-8644-C2C7756AAD8C}" srcOrd="0" destOrd="0" presId="urn:microsoft.com/office/officeart/2005/8/layout/hList9"/>
    <dgm:cxn modelId="{111E6B8C-978A-45E7-9413-7985F9CFA6F2}" type="presParOf" srcId="{9E91036B-E71F-4F3B-9878-83DA1FB28939}" destId="{7336DB82-7BE5-467F-A6CF-B718AEF85918}" srcOrd="1" destOrd="0" presId="urn:microsoft.com/office/officeart/2005/8/layout/hList9"/>
    <dgm:cxn modelId="{48981F9E-52C0-4C76-8EC7-5E75F0777DB4}" type="presParOf" srcId="{E227521B-7A68-47D1-A3D7-CF3BFE52856D}" destId="{CA625E91-93A6-4348-888D-5A47994F74AD}" srcOrd="2" destOrd="0" presId="urn:microsoft.com/office/officeart/2005/8/layout/hList9"/>
    <dgm:cxn modelId="{5253F16E-7169-4D64-926F-7802B680AC0B}" type="presParOf" srcId="{E227521B-7A68-47D1-A3D7-CF3BFE52856D}" destId="{48A22FF9-E801-4D97-8375-D42AAB34D567}" srcOrd="3" destOrd="0" presId="urn:microsoft.com/office/officeart/2005/8/layout/hList9"/>
    <dgm:cxn modelId="{67670065-DCFF-43DF-8CD7-4A160D0BC929}" type="presParOf" srcId="{E227521B-7A68-47D1-A3D7-CF3BFE52856D}" destId="{4953AF9A-BAD9-4CFB-B405-21278FF70099}" srcOrd="4" destOrd="0" presId="urn:microsoft.com/office/officeart/2005/8/layout/hList9"/>
    <dgm:cxn modelId="{F5722F32-80EA-441B-9648-26E9FF15D8ED}" type="presParOf" srcId="{E227521B-7A68-47D1-A3D7-CF3BFE52856D}" destId="{67C034AA-5DC9-4DE7-9C4F-EED8AD408459}" srcOrd="5" destOrd="0" presId="urn:microsoft.com/office/officeart/2005/8/layout/hList9"/>
    <dgm:cxn modelId="{20F5F667-A3CA-4B67-B937-59B642895828}" type="presParOf" srcId="{E227521B-7A68-47D1-A3D7-CF3BFE52856D}" destId="{0EA32703-80A2-4A89-B655-A00442D32105}" srcOrd="6" destOrd="0" presId="urn:microsoft.com/office/officeart/2005/8/layout/hList9"/>
    <dgm:cxn modelId="{2B6E7C52-CE18-49AD-853C-E7852F4C32DD}" type="presParOf" srcId="{0EA32703-80A2-4A89-B655-A00442D32105}" destId="{32021CA4-D66D-4183-AC19-D3B261017F09}" srcOrd="0" destOrd="0" presId="urn:microsoft.com/office/officeart/2005/8/layout/hList9"/>
    <dgm:cxn modelId="{F0AE06DF-94D9-4349-871A-D2244C570876}" type="presParOf" srcId="{0EA32703-80A2-4A89-B655-A00442D32105}" destId="{2BEAF3B6-1E2A-4168-ABEE-91977B225F9F}" srcOrd="1" destOrd="0" presId="urn:microsoft.com/office/officeart/2005/8/layout/hList9"/>
    <dgm:cxn modelId="{A55639FF-950C-4B30-BEC5-C99DCA39C4AC}" type="presParOf" srcId="{2BEAF3B6-1E2A-4168-ABEE-91977B225F9F}" destId="{BE99F34B-C695-4BA0-9645-71E7A57DDB33}" srcOrd="0" destOrd="0" presId="urn:microsoft.com/office/officeart/2005/8/layout/hList9"/>
    <dgm:cxn modelId="{1C3B1965-2456-4ACE-AEBC-082508CC3332}" type="presParOf" srcId="{2BEAF3B6-1E2A-4168-ABEE-91977B225F9F}" destId="{499F4F56-9A0B-47BE-A5A2-B8E144A77669}" srcOrd="1" destOrd="0" presId="urn:microsoft.com/office/officeart/2005/8/layout/hList9"/>
    <dgm:cxn modelId="{14208BDE-9DFC-45D9-99D6-57F3F7AD3B7F}" type="presParOf" srcId="{E227521B-7A68-47D1-A3D7-CF3BFE52856D}" destId="{E7EEA18C-9F0A-4026-AD84-EFF35B41DEBA}" srcOrd="7" destOrd="0" presId="urn:microsoft.com/office/officeart/2005/8/layout/hList9"/>
    <dgm:cxn modelId="{A689F54A-0ECC-4AFB-BCC9-A684435AADDF}" type="presParOf" srcId="{E227521B-7A68-47D1-A3D7-CF3BFE52856D}" destId="{4580C34A-36E5-4724-9477-CEBC5293CE62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6746C2-FE33-4E82-994C-176052CFE872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6B3858-5B30-4C86-A73A-FF293750382D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smtClean="0">
              <a:latin typeface="Franklin Gothic Book" pitchFamily="34" charset="0"/>
            </a:rPr>
            <a:t>max </a:t>
          </a:r>
          <a:r>
            <a:rPr lang="ru-RU" sz="2800" dirty="0" smtClean="0">
              <a:latin typeface="Franklin Gothic Book" pitchFamily="34" charset="0"/>
            </a:rPr>
            <a:t>92%</a:t>
          </a:r>
          <a:endParaRPr lang="ru-RU" sz="2800" dirty="0">
            <a:latin typeface="Franklin Gothic Book" pitchFamily="34" charset="0"/>
          </a:endParaRPr>
        </a:p>
      </dgm:t>
    </dgm:pt>
    <dgm:pt modelId="{E6D15EF9-84B1-477C-A30C-FF7F786A816B}" type="parTrans" cxnId="{93120FFA-A97B-43F1-90AA-7C1B82CF9677}">
      <dgm:prSet/>
      <dgm:spPr/>
      <dgm:t>
        <a:bodyPr/>
        <a:lstStyle/>
        <a:p>
          <a:endParaRPr lang="ru-RU"/>
        </a:p>
      </dgm:t>
    </dgm:pt>
    <dgm:pt modelId="{AE65C2CD-73DD-4920-96C1-29B5072E122D}" type="sibTrans" cxnId="{93120FFA-A97B-43F1-90AA-7C1B82CF9677}">
      <dgm:prSet/>
      <dgm:spPr/>
      <dgm:t>
        <a:bodyPr/>
        <a:lstStyle/>
        <a:p>
          <a:endParaRPr lang="ru-RU"/>
        </a:p>
      </dgm:t>
    </dgm:pt>
    <dgm:pt modelId="{78989EC8-8C23-417E-BA5E-C5835920DC6C}">
      <dgm:prSet phldrT="[Текст]" custT="1"/>
      <dgm:spPr/>
      <dgm:t>
        <a:bodyPr/>
        <a:lstStyle/>
        <a:p>
          <a:pPr algn="l"/>
          <a:r>
            <a:rPr lang="ru-RU" sz="1800" dirty="0" smtClean="0">
              <a:solidFill>
                <a:srgbClr val="002060"/>
              </a:solidFill>
              <a:latin typeface="Franklin Gothic Book" pitchFamily="34" charset="0"/>
            </a:rPr>
            <a:t>Областной бюджет</a:t>
          </a:r>
          <a:endParaRPr lang="ru-RU" sz="1800" dirty="0">
            <a:solidFill>
              <a:srgbClr val="002060"/>
            </a:solidFill>
            <a:latin typeface="Franklin Gothic Book" pitchFamily="34" charset="0"/>
          </a:endParaRPr>
        </a:p>
      </dgm:t>
    </dgm:pt>
    <dgm:pt modelId="{C05B1D83-442B-4A51-A2FC-E5B45F656E30}" type="parTrans" cxnId="{A16AD930-FB0C-4364-B098-C48497A105C1}">
      <dgm:prSet/>
      <dgm:spPr/>
      <dgm:t>
        <a:bodyPr/>
        <a:lstStyle/>
        <a:p>
          <a:endParaRPr lang="ru-RU"/>
        </a:p>
      </dgm:t>
    </dgm:pt>
    <dgm:pt modelId="{4FE5DA21-2AAD-4049-8B70-CF72C5146376}" type="sibTrans" cxnId="{A16AD930-FB0C-4364-B098-C48497A105C1}">
      <dgm:prSet/>
      <dgm:spPr/>
      <dgm:t>
        <a:bodyPr/>
        <a:lstStyle/>
        <a:p>
          <a:endParaRPr lang="ru-RU"/>
        </a:p>
      </dgm:t>
    </dgm:pt>
    <dgm:pt modelId="{E227521B-7A68-47D1-A3D7-CF3BFE52856D}" type="pres">
      <dgm:prSet presAssocID="{3C6746C2-FE33-4E82-994C-176052CFE87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11A09EC-CD44-405C-9775-9A561543C421}" type="pres">
      <dgm:prSet presAssocID="{606B3858-5B30-4C86-A73A-FF293750382D}" presName="posSpace" presStyleCnt="0"/>
      <dgm:spPr/>
    </dgm:pt>
    <dgm:pt modelId="{B8C76A07-A04C-4D26-AD96-2826BDF5BCD5}" type="pres">
      <dgm:prSet presAssocID="{606B3858-5B30-4C86-A73A-FF293750382D}" presName="vertFlow" presStyleCnt="0"/>
      <dgm:spPr/>
    </dgm:pt>
    <dgm:pt modelId="{CCF09988-9357-4CE0-9B84-D0C262A14C32}" type="pres">
      <dgm:prSet presAssocID="{606B3858-5B30-4C86-A73A-FF293750382D}" presName="topSpace" presStyleCnt="0"/>
      <dgm:spPr/>
    </dgm:pt>
    <dgm:pt modelId="{9E91036B-E71F-4F3B-9878-83DA1FB28939}" type="pres">
      <dgm:prSet presAssocID="{606B3858-5B30-4C86-A73A-FF293750382D}" presName="firstComp" presStyleCnt="0"/>
      <dgm:spPr/>
    </dgm:pt>
    <dgm:pt modelId="{B0CA2B74-885F-4146-8644-C2C7756AAD8C}" type="pres">
      <dgm:prSet presAssocID="{606B3858-5B30-4C86-A73A-FF293750382D}" presName="firstChild" presStyleLbl="bgAccFollowNode1" presStyleIdx="0" presStyleCnt="1" custScaleX="128226" custScaleY="115115" custLinFactNeighborX="36061" custLinFactNeighborY="79019"/>
      <dgm:spPr/>
      <dgm:t>
        <a:bodyPr/>
        <a:lstStyle/>
        <a:p>
          <a:endParaRPr lang="ru-RU"/>
        </a:p>
      </dgm:t>
    </dgm:pt>
    <dgm:pt modelId="{7336DB82-7BE5-467F-A6CF-B718AEF85918}" type="pres">
      <dgm:prSet presAssocID="{606B3858-5B30-4C86-A73A-FF293750382D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625E91-93A6-4348-888D-5A47994F74AD}" type="pres">
      <dgm:prSet presAssocID="{606B3858-5B30-4C86-A73A-FF293750382D}" presName="negSpace" presStyleCnt="0"/>
      <dgm:spPr/>
    </dgm:pt>
    <dgm:pt modelId="{48A22FF9-E801-4D97-8375-D42AAB34D567}" type="pres">
      <dgm:prSet presAssocID="{606B3858-5B30-4C86-A73A-FF293750382D}" presName="circle" presStyleLbl="node1" presStyleIdx="0" presStyleCnt="1" custScaleX="89430" custScaleY="83581" custLinFactNeighborX="-27425" custLinFactNeighborY="-1141"/>
      <dgm:spPr/>
      <dgm:t>
        <a:bodyPr/>
        <a:lstStyle/>
        <a:p>
          <a:endParaRPr lang="ru-RU"/>
        </a:p>
      </dgm:t>
    </dgm:pt>
  </dgm:ptLst>
  <dgm:cxnLst>
    <dgm:cxn modelId="{8616684E-B686-40D1-B13E-9D10B6A69999}" type="presOf" srcId="{78989EC8-8C23-417E-BA5E-C5835920DC6C}" destId="{B0CA2B74-885F-4146-8644-C2C7756AAD8C}" srcOrd="0" destOrd="0" presId="urn:microsoft.com/office/officeart/2005/8/layout/hList9"/>
    <dgm:cxn modelId="{F161330A-C3F5-4E53-86B8-27E5111ECEBA}" type="presOf" srcId="{606B3858-5B30-4C86-A73A-FF293750382D}" destId="{48A22FF9-E801-4D97-8375-D42AAB34D567}" srcOrd="0" destOrd="0" presId="urn:microsoft.com/office/officeart/2005/8/layout/hList9"/>
    <dgm:cxn modelId="{FBDF1985-7430-4FC8-B147-48582C190450}" type="presOf" srcId="{3C6746C2-FE33-4E82-994C-176052CFE872}" destId="{E227521B-7A68-47D1-A3D7-CF3BFE52856D}" srcOrd="0" destOrd="0" presId="urn:microsoft.com/office/officeart/2005/8/layout/hList9"/>
    <dgm:cxn modelId="{A16AD930-FB0C-4364-B098-C48497A105C1}" srcId="{606B3858-5B30-4C86-A73A-FF293750382D}" destId="{78989EC8-8C23-417E-BA5E-C5835920DC6C}" srcOrd="0" destOrd="0" parTransId="{C05B1D83-442B-4A51-A2FC-E5B45F656E30}" sibTransId="{4FE5DA21-2AAD-4049-8B70-CF72C5146376}"/>
    <dgm:cxn modelId="{7EE8BCB4-B56D-4D03-BA1D-C654E327B708}" type="presOf" srcId="{78989EC8-8C23-417E-BA5E-C5835920DC6C}" destId="{7336DB82-7BE5-467F-A6CF-B718AEF85918}" srcOrd="1" destOrd="0" presId="urn:microsoft.com/office/officeart/2005/8/layout/hList9"/>
    <dgm:cxn modelId="{93120FFA-A97B-43F1-90AA-7C1B82CF9677}" srcId="{3C6746C2-FE33-4E82-994C-176052CFE872}" destId="{606B3858-5B30-4C86-A73A-FF293750382D}" srcOrd="0" destOrd="0" parTransId="{E6D15EF9-84B1-477C-A30C-FF7F786A816B}" sibTransId="{AE65C2CD-73DD-4920-96C1-29B5072E122D}"/>
    <dgm:cxn modelId="{DE772C20-E8A7-468A-8DD4-6D9BD45179A0}" type="presParOf" srcId="{E227521B-7A68-47D1-A3D7-CF3BFE52856D}" destId="{811A09EC-CD44-405C-9775-9A561543C421}" srcOrd="0" destOrd="0" presId="urn:microsoft.com/office/officeart/2005/8/layout/hList9"/>
    <dgm:cxn modelId="{A940DC20-DFC5-4AE7-A13C-9724A457BCD6}" type="presParOf" srcId="{E227521B-7A68-47D1-A3D7-CF3BFE52856D}" destId="{B8C76A07-A04C-4D26-AD96-2826BDF5BCD5}" srcOrd="1" destOrd="0" presId="urn:microsoft.com/office/officeart/2005/8/layout/hList9"/>
    <dgm:cxn modelId="{2F2ED19E-1020-4E20-8AE6-0834AB15E14D}" type="presParOf" srcId="{B8C76A07-A04C-4D26-AD96-2826BDF5BCD5}" destId="{CCF09988-9357-4CE0-9B84-D0C262A14C32}" srcOrd="0" destOrd="0" presId="urn:microsoft.com/office/officeart/2005/8/layout/hList9"/>
    <dgm:cxn modelId="{25A1FA86-74FF-4E3A-9B3D-4DC570C760B8}" type="presParOf" srcId="{B8C76A07-A04C-4D26-AD96-2826BDF5BCD5}" destId="{9E91036B-E71F-4F3B-9878-83DA1FB28939}" srcOrd="1" destOrd="0" presId="urn:microsoft.com/office/officeart/2005/8/layout/hList9"/>
    <dgm:cxn modelId="{D3D7A0B4-9C8C-473A-B09F-09A5E2516742}" type="presParOf" srcId="{9E91036B-E71F-4F3B-9878-83DA1FB28939}" destId="{B0CA2B74-885F-4146-8644-C2C7756AAD8C}" srcOrd="0" destOrd="0" presId="urn:microsoft.com/office/officeart/2005/8/layout/hList9"/>
    <dgm:cxn modelId="{7A2BA65A-EB90-4D06-B2C0-29EFC99C2B2C}" type="presParOf" srcId="{9E91036B-E71F-4F3B-9878-83DA1FB28939}" destId="{7336DB82-7BE5-467F-A6CF-B718AEF85918}" srcOrd="1" destOrd="0" presId="urn:microsoft.com/office/officeart/2005/8/layout/hList9"/>
    <dgm:cxn modelId="{4ACC508C-EC7D-400B-8128-2BBBF93BA69E}" type="presParOf" srcId="{E227521B-7A68-47D1-A3D7-CF3BFE52856D}" destId="{CA625E91-93A6-4348-888D-5A47994F74AD}" srcOrd="2" destOrd="0" presId="urn:microsoft.com/office/officeart/2005/8/layout/hList9"/>
    <dgm:cxn modelId="{3315EFA0-175B-4EA8-AEFA-5E33F4432AAC}" type="presParOf" srcId="{E227521B-7A68-47D1-A3D7-CF3BFE52856D}" destId="{48A22FF9-E801-4D97-8375-D42AAB34D567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5FB7A5-E1F3-45BA-B628-DBABAC26D1FE}" type="doc">
      <dgm:prSet loTypeId="urn:microsoft.com/office/officeart/2005/8/layout/list1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72DE8D1C-75EF-4EED-A95A-3C06D962AF9E}">
      <dgm:prSet custT="1"/>
      <dgm:spPr>
        <a:xfrm>
          <a:off x="7715303" y="108267"/>
          <a:ext cx="1690985" cy="670524"/>
        </a:xfrm>
      </dgm:spPr>
      <dgm:t>
        <a:bodyPr/>
        <a:lstStyle/>
        <a:p>
          <a:pPr algn="ctr"/>
          <a:r>
            <a:rPr lang="ru-RU" sz="3000" dirty="0" smtClean="0">
              <a:latin typeface="Times New Roman" pitchFamily="18" charset="0"/>
              <a:cs typeface="Times New Roman" pitchFamily="18" charset="0"/>
            </a:rPr>
            <a:t>Доля софинансирования из областного бюджета расходного обязательства муниципального образования при предоставлении субсидий, направленных на решение вопросов местного значения и связанных с реализацией мероприятий по поддержке общественных проектов, не может быть более 92%, при этом размер субсидии в одном финансовом году не может превышать:</a:t>
          </a:r>
          <a:endParaRPr lang="ru-RU" sz="3000" b="0" dirty="0"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6DD5948-A0FA-47AC-B91C-E90E708EA21B}" type="sibTrans" cxnId="{A008549F-B027-4709-998C-E8A90470DA70}">
      <dgm:prSet/>
      <dgm:spPr/>
      <dgm:t>
        <a:bodyPr/>
        <a:lstStyle/>
        <a:p>
          <a:endParaRPr lang="ru-RU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500158-56B6-40B0-9B51-E815322863D0}" type="parTrans" cxnId="{A008549F-B027-4709-998C-E8A90470DA70}">
      <dgm:prSet/>
      <dgm:spPr/>
      <dgm:t>
        <a:bodyPr/>
        <a:lstStyle/>
        <a:p>
          <a:endParaRPr lang="ru-RU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6BE6D7-D7F6-44AD-A21D-31EB5333A228}">
      <dgm:prSet custT="1"/>
      <dgm:spPr>
        <a:xfrm>
          <a:off x="7715303" y="778792"/>
          <a:ext cx="1690985" cy="2837214"/>
        </a:xfrm>
      </dgm:spPr>
      <dgm:t>
        <a:bodyPr/>
        <a:lstStyle/>
        <a:p>
          <a:r>
            <a:rPr lang="ru-RU" sz="25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сельское поселение </a:t>
          </a:r>
          <a:r>
            <a:rPr lang="ru-RU" sz="2500" b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одного муниципального района Самарской области                                                                                       </a:t>
          </a:r>
          <a:r>
            <a:rPr lang="ru-RU" sz="25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 млн. рублей</a:t>
          </a:r>
          <a:endParaRPr lang="ru-RU" sz="25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F5B090B-A324-4B69-954B-BFE00CEBE1A5}" type="sibTrans" cxnId="{E9AE80A1-C99E-407C-9200-3500F35ABAAA}">
      <dgm:prSet/>
      <dgm:spPr/>
      <dgm:t>
        <a:bodyPr/>
        <a:lstStyle/>
        <a:p>
          <a:endParaRPr lang="ru-RU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99F0E5-0676-4649-AE8A-A8FEAF683DBF}" type="parTrans" cxnId="{E9AE80A1-C99E-407C-9200-3500F35ABAAA}">
      <dgm:prSet/>
      <dgm:spPr/>
      <dgm:t>
        <a:bodyPr/>
        <a:lstStyle/>
        <a:p>
          <a:endParaRPr lang="ru-RU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644FB0-0F2D-4FB4-BF36-6C377D8AF1B4}" type="pres">
      <dgm:prSet presAssocID="{6E5FB7A5-E1F3-45BA-B628-DBABAC26D1F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B799A2-11E3-4746-867F-B825B82DF303}" type="pres">
      <dgm:prSet presAssocID="{72DE8D1C-75EF-4EED-A95A-3C06D962AF9E}" presName="parentLin" presStyleCnt="0"/>
      <dgm:spPr/>
      <dgm:t>
        <a:bodyPr/>
        <a:lstStyle/>
        <a:p>
          <a:endParaRPr lang="ru-RU"/>
        </a:p>
      </dgm:t>
    </dgm:pt>
    <dgm:pt modelId="{D65558EA-9A51-4517-A2D2-D36633F63B16}" type="pres">
      <dgm:prSet presAssocID="{72DE8D1C-75EF-4EED-A95A-3C06D962AF9E}" presName="parentLeftMargin" presStyleLbl="node1" presStyleIdx="0" presStyleCnt="1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BAC0BAF-4812-4D66-AAD2-DC3F0D5E39F1}" type="pres">
      <dgm:prSet presAssocID="{72DE8D1C-75EF-4EED-A95A-3C06D962AF9E}" presName="parentText" presStyleLbl="node1" presStyleIdx="0" presStyleCnt="1" custScaleX="142857" custScaleY="238772" custLinFactNeighborX="54413" custLinFactNeighborY="-315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ABD482-A0EB-475A-9813-7052289B2681}" type="pres">
      <dgm:prSet presAssocID="{72DE8D1C-75EF-4EED-A95A-3C06D962AF9E}" presName="negativeSpace" presStyleCnt="0"/>
      <dgm:spPr/>
      <dgm:t>
        <a:bodyPr/>
        <a:lstStyle/>
        <a:p>
          <a:endParaRPr lang="ru-RU"/>
        </a:p>
      </dgm:t>
    </dgm:pt>
    <dgm:pt modelId="{85C27877-53E2-4B06-9741-5633FEF59BB8}" type="pres">
      <dgm:prSet presAssocID="{72DE8D1C-75EF-4EED-A95A-3C06D962AF9E}" presName="childText" presStyleLbl="conFgAcc1" presStyleIdx="0" presStyleCnt="1" custScaleY="58117" custLinFactNeighborX="-1285" custLinFactNeighborY="6541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DCFB230D-4377-4503-AF9C-F513BB6EBDF2}" type="presOf" srcId="{72DE8D1C-75EF-4EED-A95A-3C06D962AF9E}" destId="{1BAC0BAF-4812-4D66-AAD2-DC3F0D5E39F1}" srcOrd="1" destOrd="0" presId="urn:microsoft.com/office/officeart/2005/8/layout/list1"/>
    <dgm:cxn modelId="{E9AE80A1-C99E-407C-9200-3500F35ABAAA}" srcId="{72DE8D1C-75EF-4EED-A95A-3C06D962AF9E}" destId="{736BE6D7-D7F6-44AD-A21D-31EB5333A228}" srcOrd="0" destOrd="0" parTransId="{C299F0E5-0676-4649-AE8A-A8FEAF683DBF}" sibTransId="{8F5B090B-A324-4B69-954B-BFE00CEBE1A5}"/>
    <dgm:cxn modelId="{38CD36C3-BFD4-45E2-ABC4-FF90EC176902}" type="presOf" srcId="{72DE8D1C-75EF-4EED-A95A-3C06D962AF9E}" destId="{D65558EA-9A51-4517-A2D2-D36633F63B16}" srcOrd="0" destOrd="0" presId="urn:microsoft.com/office/officeart/2005/8/layout/list1"/>
    <dgm:cxn modelId="{E010E045-68F4-4D1D-9491-D6FB79FE4FA6}" type="presOf" srcId="{736BE6D7-D7F6-44AD-A21D-31EB5333A228}" destId="{85C27877-53E2-4B06-9741-5633FEF59BB8}" srcOrd="0" destOrd="0" presId="urn:microsoft.com/office/officeart/2005/8/layout/list1"/>
    <dgm:cxn modelId="{50FA67A0-5A65-4AF6-9265-5A47D8D6F521}" type="presOf" srcId="{6E5FB7A5-E1F3-45BA-B628-DBABAC26D1FE}" destId="{8F644FB0-0F2D-4FB4-BF36-6C377D8AF1B4}" srcOrd="0" destOrd="0" presId="urn:microsoft.com/office/officeart/2005/8/layout/list1"/>
    <dgm:cxn modelId="{A008549F-B027-4709-998C-E8A90470DA70}" srcId="{6E5FB7A5-E1F3-45BA-B628-DBABAC26D1FE}" destId="{72DE8D1C-75EF-4EED-A95A-3C06D962AF9E}" srcOrd="0" destOrd="0" parTransId="{73500158-56B6-40B0-9B51-E815322863D0}" sibTransId="{56DD5948-A0FA-47AC-B91C-E90E708EA21B}"/>
    <dgm:cxn modelId="{50E45168-FCFC-43D3-AFDC-BD2AEA019E35}" type="presParOf" srcId="{8F644FB0-0F2D-4FB4-BF36-6C377D8AF1B4}" destId="{44B799A2-11E3-4746-867F-B825B82DF303}" srcOrd="0" destOrd="0" presId="urn:microsoft.com/office/officeart/2005/8/layout/list1"/>
    <dgm:cxn modelId="{904B847B-D575-4453-A49A-370DBB3FD7CA}" type="presParOf" srcId="{44B799A2-11E3-4746-867F-B825B82DF303}" destId="{D65558EA-9A51-4517-A2D2-D36633F63B16}" srcOrd="0" destOrd="0" presId="urn:microsoft.com/office/officeart/2005/8/layout/list1"/>
    <dgm:cxn modelId="{0172473C-2D9E-4E2F-AA18-70CB48E1483D}" type="presParOf" srcId="{44B799A2-11E3-4746-867F-B825B82DF303}" destId="{1BAC0BAF-4812-4D66-AAD2-DC3F0D5E39F1}" srcOrd="1" destOrd="0" presId="urn:microsoft.com/office/officeart/2005/8/layout/list1"/>
    <dgm:cxn modelId="{6FF086FB-C0CD-41A6-932E-2FDD6C0F3DA8}" type="presParOf" srcId="{8F644FB0-0F2D-4FB4-BF36-6C377D8AF1B4}" destId="{07ABD482-A0EB-475A-9813-7052289B2681}" srcOrd="1" destOrd="0" presId="urn:microsoft.com/office/officeart/2005/8/layout/list1"/>
    <dgm:cxn modelId="{D099D944-00F9-40DE-B3D4-7FAF7AD9F1A7}" type="presParOf" srcId="{8F644FB0-0F2D-4FB4-BF36-6C377D8AF1B4}" destId="{85C27877-53E2-4B06-9741-5633FEF59BB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B69F45-44CA-4143-89C3-5A712131D2BF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F23122F-6FAB-44A6-B48E-AD3B57B822BC}">
      <dgm:prSet phldrT="[Текст]" custT="1"/>
      <dgm:spPr/>
      <dgm:t>
        <a:bodyPr/>
        <a:lstStyle/>
        <a:p>
          <a:r>
            <a:rPr lang="ru-RU" sz="2400" dirty="0" smtClean="0">
              <a:effectLst/>
              <a:latin typeface="Calibri"/>
              <a:ea typeface="Calibri"/>
              <a:cs typeface="Times New Roman"/>
            </a:rPr>
            <a:t>Территориальный общественный совет</a:t>
          </a:r>
          <a:endParaRPr lang="ru-RU" sz="2400" dirty="0"/>
        </a:p>
      </dgm:t>
    </dgm:pt>
    <dgm:pt modelId="{2B60BC45-8FA9-4CB7-BAB9-799F5B634E6A}" type="parTrans" cxnId="{928D10EE-C2C6-4047-B3E8-19AC1EF2B51D}">
      <dgm:prSet/>
      <dgm:spPr/>
      <dgm:t>
        <a:bodyPr/>
        <a:lstStyle/>
        <a:p>
          <a:endParaRPr lang="ru-RU" sz="2400"/>
        </a:p>
      </dgm:t>
    </dgm:pt>
    <dgm:pt modelId="{64DBBC5A-3121-4317-9C58-EE83368D6A2C}" type="sibTrans" cxnId="{928D10EE-C2C6-4047-B3E8-19AC1EF2B51D}">
      <dgm:prSet/>
      <dgm:spPr/>
      <dgm:t>
        <a:bodyPr/>
        <a:lstStyle/>
        <a:p>
          <a:endParaRPr lang="ru-RU" sz="2400"/>
        </a:p>
      </dgm:t>
    </dgm:pt>
    <dgm:pt modelId="{31F7B329-A55A-4F46-98B8-AE20872C018C}">
      <dgm:prSet phldrT="[Текст]" custT="1"/>
      <dgm:spPr/>
      <dgm:t>
        <a:bodyPr/>
        <a:lstStyle/>
        <a:p>
          <a:r>
            <a:rPr lang="ru-RU" sz="2400" dirty="0" smtClean="0">
              <a:effectLst/>
              <a:latin typeface="Calibri"/>
              <a:ea typeface="Calibri"/>
              <a:cs typeface="Times New Roman"/>
            </a:rPr>
            <a:t>Население на собраниях или конференциях</a:t>
          </a:r>
          <a:endParaRPr lang="ru-RU" sz="2400" dirty="0"/>
        </a:p>
      </dgm:t>
    </dgm:pt>
    <dgm:pt modelId="{855C4304-9353-4DB4-BBDA-7AB4BD9EB975}" type="parTrans" cxnId="{DBD415EB-5FA7-4632-8C8C-A9A47B9B6C08}">
      <dgm:prSet/>
      <dgm:spPr/>
      <dgm:t>
        <a:bodyPr/>
        <a:lstStyle/>
        <a:p>
          <a:endParaRPr lang="ru-RU" sz="2400"/>
        </a:p>
      </dgm:t>
    </dgm:pt>
    <dgm:pt modelId="{7D1A5917-BFBD-4EE5-AA1D-B24ABC8F7C62}" type="sibTrans" cxnId="{DBD415EB-5FA7-4632-8C8C-A9A47B9B6C08}">
      <dgm:prSet/>
      <dgm:spPr/>
      <dgm:t>
        <a:bodyPr/>
        <a:lstStyle/>
        <a:p>
          <a:endParaRPr lang="ru-RU" sz="2400"/>
        </a:p>
      </dgm:t>
    </dgm:pt>
    <dgm:pt modelId="{68BDC8DD-8C51-4CA3-81A7-04E4F237DACA}">
      <dgm:prSet phldrT="[Текст]" custT="1"/>
      <dgm:spPr/>
      <dgm:t>
        <a:bodyPr/>
        <a:lstStyle/>
        <a:p>
          <a:r>
            <a:rPr lang="ru-RU" sz="2400" dirty="0" smtClean="0">
              <a:effectLst/>
              <a:latin typeface="Calibri"/>
              <a:ea typeface="Calibri"/>
              <a:cs typeface="Times New Roman"/>
            </a:rPr>
            <a:t>Глава муниципального образования</a:t>
          </a:r>
          <a:endParaRPr lang="ru-RU" sz="2400" dirty="0"/>
        </a:p>
      </dgm:t>
    </dgm:pt>
    <dgm:pt modelId="{F33F7F47-F92B-420D-A483-D42A6A554F04}" type="parTrans" cxnId="{76C36B10-D35A-4024-B488-F87330448511}">
      <dgm:prSet/>
      <dgm:spPr/>
      <dgm:t>
        <a:bodyPr/>
        <a:lstStyle/>
        <a:p>
          <a:endParaRPr lang="ru-RU" sz="2400"/>
        </a:p>
      </dgm:t>
    </dgm:pt>
    <dgm:pt modelId="{1ABCE442-526F-4915-83E4-79EC471C12DD}" type="sibTrans" cxnId="{76C36B10-D35A-4024-B488-F87330448511}">
      <dgm:prSet/>
      <dgm:spPr/>
      <dgm:t>
        <a:bodyPr/>
        <a:lstStyle/>
        <a:p>
          <a:endParaRPr lang="ru-RU" sz="2400"/>
        </a:p>
      </dgm:t>
    </dgm:pt>
    <dgm:pt modelId="{A0B50E41-8F30-4520-BC29-D5E0906F23AD}">
      <dgm:prSet phldrT="[Текст]" custT="1"/>
      <dgm:spPr/>
      <dgm:t>
        <a:bodyPr/>
        <a:lstStyle/>
        <a:p>
          <a:r>
            <a:rPr lang="ru-RU" sz="2400" dirty="0" smtClean="0">
              <a:effectLst/>
              <a:latin typeface="Calibri"/>
              <a:ea typeface="Calibri"/>
              <a:cs typeface="Times New Roman"/>
            </a:rPr>
            <a:t>Представительный орган муниципального образования</a:t>
          </a:r>
          <a:endParaRPr lang="ru-RU" sz="2400" dirty="0"/>
        </a:p>
      </dgm:t>
    </dgm:pt>
    <dgm:pt modelId="{01863B71-5E5C-4130-B4FA-114944F6D165}" type="parTrans" cxnId="{6EE92BD7-3304-41D5-8D6E-829E8C06CF02}">
      <dgm:prSet/>
      <dgm:spPr/>
      <dgm:t>
        <a:bodyPr/>
        <a:lstStyle/>
        <a:p>
          <a:endParaRPr lang="ru-RU" sz="2400"/>
        </a:p>
      </dgm:t>
    </dgm:pt>
    <dgm:pt modelId="{8EC07FAB-F206-4DB4-896F-F1E68CBE3021}" type="sibTrans" cxnId="{6EE92BD7-3304-41D5-8D6E-829E8C06CF02}">
      <dgm:prSet/>
      <dgm:spPr/>
      <dgm:t>
        <a:bodyPr/>
        <a:lstStyle/>
        <a:p>
          <a:endParaRPr lang="ru-RU" sz="2400"/>
        </a:p>
      </dgm:t>
    </dgm:pt>
    <dgm:pt modelId="{C6C331A3-B6F0-4471-94AE-9A3763F85945}">
      <dgm:prSet phldrT="[Текст]" custT="1"/>
      <dgm:spPr/>
      <dgm:t>
        <a:bodyPr/>
        <a:lstStyle/>
        <a:p>
          <a:r>
            <a:rPr lang="ru-RU" sz="2400" dirty="0" smtClean="0">
              <a:effectLst/>
              <a:latin typeface="Calibri"/>
              <a:ea typeface="Calibri"/>
              <a:cs typeface="Times New Roman"/>
            </a:rPr>
            <a:t>Территориальное общественное самоуправление</a:t>
          </a:r>
          <a:endParaRPr lang="ru-RU" sz="2400" dirty="0"/>
        </a:p>
      </dgm:t>
    </dgm:pt>
    <dgm:pt modelId="{04DE2F55-D8A4-4B31-BCCC-933075DE2515}" type="parTrans" cxnId="{770BE07F-6984-4371-B971-20D55458C0A0}">
      <dgm:prSet/>
      <dgm:spPr/>
      <dgm:t>
        <a:bodyPr/>
        <a:lstStyle/>
        <a:p>
          <a:endParaRPr lang="ru-RU" sz="2400"/>
        </a:p>
      </dgm:t>
    </dgm:pt>
    <dgm:pt modelId="{39764B6E-B82C-4F9C-83BF-156941E91F2F}" type="sibTrans" cxnId="{770BE07F-6984-4371-B971-20D55458C0A0}">
      <dgm:prSet/>
      <dgm:spPr/>
      <dgm:t>
        <a:bodyPr/>
        <a:lstStyle/>
        <a:p>
          <a:endParaRPr lang="ru-RU" sz="2400"/>
        </a:p>
      </dgm:t>
    </dgm:pt>
    <dgm:pt modelId="{AE69D8F7-6B1C-4D1A-A9A5-CBD8C6445E4A}">
      <dgm:prSet phldrT="[Текст]" custT="1"/>
      <dgm:spPr/>
      <dgm:t>
        <a:bodyPr/>
        <a:lstStyle/>
        <a:p>
          <a:r>
            <a:rPr lang="ru-RU" sz="3600" dirty="0" smtClean="0"/>
            <a:t>+ некоммерческие организации</a:t>
          </a:r>
          <a:endParaRPr lang="ru-RU" sz="3600" dirty="0"/>
        </a:p>
      </dgm:t>
    </dgm:pt>
    <dgm:pt modelId="{AE5D519D-933F-4564-9FA4-E992406EA9F5}" type="parTrans" cxnId="{423F8EB3-37D0-4E99-8BCE-6C9F4CB9DC98}">
      <dgm:prSet/>
      <dgm:spPr/>
      <dgm:t>
        <a:bodyPr/>
        <a:lstStyle/>
        <a:p>
          <a:endParaRPr lang="ru-RU"/>
        </a:p>
      </dgm:t>
    </dgm:pt>
    <dgm:pt modelId="{146E195B-923A-4A8B-9E70-5DECB5F10C23}" type="sibTrans" cxnId="{423F8EB3-37D0-4E99-8BCE-6C9F4CB9DC98}">
      <dgm:prSet/>
      <dgm:spPr/>
      <dgm:t>
        <a:bodyPr/>
        <a:lstStyle/>
        <a:p>
          <a:endParaRPr lang="ru-RU"/>
        </a:p>
      </dgm:t>
    </dgm:pt>
    <dgm:pt modelId="{36B993F4-8864-48DA-B084-84FDF3C9C4A6}" type="pres">
      <dgm:prSet presAssocID="{20B69F45-44CA-4143-89C3-5A712131D2B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2072FAD-DEC1-41A5-8533-10968F435AC4}" type="pres">
      <dgm:prSet presAssocID="{20B69F45-44CA-4143-89C3-5A712131D2BF}" presName="Name1" presStyleCnt="0"/>
      <dgm:spPr/>
      <dgm:t>
        <a:bodyPr/>
        <a:lstStyle/>
        <a:p>
          <a:endParaRPr lang="ru-RU"/>
        </a:p>
      </dgm:t>
    </dgm:pt>
    <dgm:pt modelId="{6EBC46D4-4896-4DD9-B52F-769172A6F30B}" type="pres">
      <dgm:prSet presAssocID="{20B69F45-44CA-4143-89C3-5A712131D2BF}" presName="cycle" presStyleCnt="0"/>
      <dgm:spPr/>
      <dgm:t>
        <a:bodyPr/>
        <a:lstStyle/>
        <a:p>
          <a:endParaRPr lang="ru-RU"/>
        </a:p>
      </dgm:t>
    </dgm:pt>
    <dgm:pt modelId="{58E69D70-2A16-4480-B268-26AA177DA1D6}" type="pres">
      <dgm:prSet presAssocID="{20B69F45-44CA-4143-89C3-5A712131D2BF}" presName="srcNode" presStyleLbl="node1" presStyleIdx="0" presStyleCnt="6"/>
      <dgm:spPr/>
      <dgm:t>
        <a:bodyPr/>
        <a:lstStyle/>
        <a:p>
          <a:endParaRPr lang="ru-RU"/>
        </a:p>
      </dgm:t>
    </dgm:pt>
    <dgm:pt modelId="{0095EE71-FFDA-4696-9B8B-0D85D5051AC9}" type="pres">
      <dgm:prSet presAssocID="{20B69F45-44CA-4143-89C3-5A712131D2BF}" presName="conn" presStyleLbl="parChTrans1D2" presStyleIdx="0" presStyleCnt="1" custScaleX="97196"/>
      <dgm:spPr/>
      <dgm:t>
        <a:bodyPr/>
        <a:lstStyle/>
        <a:p>
          <a:endParaRPr lang="ru-RU"/>
        </a:p>
      </dgm:t>
    </dgm:pt>
    <dgm:pt modelId="{EDF14D51-7F34-4BA1-9E5E-1A7A03E1C803}" type="pres">
      <dgm:prSet presAssocID="{20B69F45-44CA-4143-89C3-5A712131D2BF}" presName="extraNode" presStyleLbl="node1" presStyleIdx="0" presStyleCnt="6"/>
      <dgm:spPr/>
      <dgm:t>
        <a:bodyPr/>
        <a:lstStyle/>
        <a:p>
          <a:endParaRPr lang="ru-RU"/>
        </a:p>
      </dgm:t>
    </dgm:pt>
    <dgm:pt modelId="{1B39C9F8-2F06-49CD-A229-3A821988B239}" type="pres">
      <dgm:prSet presAssocID="{20B69F45-44CA-4143-89C3-5A712131D2BF}" presName="dstNode" presStyleLbl="node1" presStyleIdx="0" presStyleCnt="6"/>
      <dgm:spPr/>
      <dgm:t>
        <a:bodyPr/>
        <a:lstStyle/>
        <a:p>
          <a:endParaRPr lang="ru-RU"/>
        </a:p>
      </dgm:t>
    </dgm:pt>
    <dgm:pt modelId="{A457EEF5-AC59-4555-B3C2-328B23CB05EB}" type="pres">
      <dgm:prSet presAssocID="{8F23122F-6FAB-44A6-B48E-AD3B57B822B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73C9EA-781D-4F0F-9D2E-4CE7917B6DCA}" type="pres">
      <dgm:prSet presAssocID="{8F23122F-6FAB-44A6-B48E-AD3B57B822BC}" presName="accent_1" presStyleCnt="0"/>
      <dgm:spPr/>
      <dgm:t>
        <a:bodyPr/>
        <a:lstStyle/>
        <a:p>
          <a:endParaRPr lang="ru-RU"/>
        </a:p>
      </dgm:t>
    </dgm:pt>
    <dgm:pt modelId="{1CD6239B-B914-4EC5-A477-D0F013F07C62}" type="pres">
      <dgm:prSet presAssocID="{8F23122F-6FAB-44A6-B48E-AD3B57B822BC}" presName="accentRepeatNode" presStyleLbl="solidFgAcc1" presStyleIdx="0" presStyleCnt="6"/>
      <dgm:spPr/>
      <dgm:t>
        <a:bodyPr/>
        <a:lstStyle/>
        <a:p>
          <a:endParaRPr lang="ru-RU"/>
        </a:p>
      </dgm:t>
    </dgm:pt>
    <dgm:pt modelId="{1DC57975-F0BE-418F-A0E6-4B862640DD91}" type="pres">
      <dgm:prSet presAssocID="{31F7B329-A55A-4F46-98B8-AE20872C018C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66141-3E39-48F0-8D75-0F7C08603E8D}" type="pres">
      <dgm:prSet presAssocID="{31F7B329-A55A-4F46-98B8-AE20872C018C}" presName="accent_2" presStyleCnt="0"/>
      <dgm:spPr/>
      <dgm:t>
        <a:bodyPr/>
        <a:lstStyle/>
        <a:p>
          <a:endParaRPr lang="ru-RU"/>
        </a:p>
      </dgm:t>
    </dgm:pt>
    <dgm:pt modelId="{8C3854FC-1153-426B-B0F5-5391899379B7}" type="pres">
      <dgm:prSet presAssocID="{31F7B329-A55A-4F46-98B8-AE20872C018C}" presName="accentRepeatNode" presStyleLbl="solidFgAcc1" presStyleIdx="1" presStyleCnt="6"/>
      <dgm:spPr/>
      <dgm:t>
        <a:bodyPr/>
        <a:lstStyle/>
        <a:p>
          <a:endParaRPr lang="ru-RU"/>
        </a:p>
      </dgm:t>
    </dgm:pt>
    <dgm:pt modelId="{AD4C38E7-650F-4314-9052-7A81BA293EF9}" type="pres">
      <dgm:prSet presAssocID="{68BDC8DD-8C51-4CA3-81A7-04E4F237DAC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CF1458-7AB5-4765-A4C8-BEE91A032CA6}" type="pres">
      <dgm:prSet presAssocID="{68BDC8DD-8C51-4CA3-81A7-04E4F237DACA}" presName="accent_3" presStyleCnt="0"/>
      <dgm:spPr/>
      <dgm:t>
        <a:bodyPr/>
        <a:lstStyle/>
        <a:p>
          <a:endParaRPr lang="ru-RU"/>
        </a:p>
      </dgm:t>
    </dgm:pt>
    <dgm:pt modelId="{178D7990-8A5D-4640-9B89-3C7145F2FA6B}" type="pres">
      <dgm:prSet presAssocID="{68BDC8DD-8C51-4CA3-81A7-04E4F237DACA}" presName="accentRepeatNode" presStyleLbl="solidFgAcc1" presStyleIdx="2" presStyleCnt="6"/>
      <dgm:spPr/>
      <dgm:t>
        <a:bodyPr/>
        <a:lstStyle/>
        <a:p>
          <a:endParaRPr lang="ru-RU"/>
        </a:p>
      </dgm:t>
    </dgm:pt>
    <dgm:pt modelId="{3986FC04-6E1C-4B3C-9026-E07AB4E446EA}" type="pres">
      <dgm:prSet presAssocID="{A0B50E41-8F30-4520-BC29-D5E0906F23AD}" presName="text_4" presStyleLbl="node1" presStyleIdx="3" presStyleCnt="6" custScaleY="129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AD6BDB-464F-427D-B926-F95608C4ABBF}" type="pres">
      <dgm:prSet presAssocID="{A0B50E41-8F30-4520-BC29-D5E0906F23AD}" presName="accent_4" presStyleCnt="0"/>
      <dgm:spPr/>
      <dgm:t>
        <a:bodyPr/>
        <a:lstStyle/>
        <a:p>
          <a:endParaRPr lang="ru-RU"/>
        </a:p>
      </dgm:t>
    </dgm:pt>
    <dgm:pt modelId="{C5014E70-1C4E-4FE6-A3E5-02C2312B5B9C}" type="pres">
      <dgm:prSet presAssocID="{A0B50E41-8F30-4520-BC29-D5E0906F23AD}" presName="accentRepeatNode" presStyleLbl="solidFgAcc1" presStyleIdx="3" presStyleCnt="6"/>
      <dgm:spPr/>
      <dgm:t>
        <a:bodyPr/>
        <a:lstStyle/>
        <a:p>
          <a:endParaRPr lang="ru-RU"/>
        </a:p>
      </dgm:t>
    </dgm:pt>
    <dgm:pt modelId="{66FA0D2E-19EB-4FDE-BC1F-E39A6F56A057}" type="pres">
      <dgm:prSet presAssocID="{C6C331A3-B6F0-4471-94AE-9A3763F8594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029438-379C-4940-B419-FFAB625CFE7E}" type="pres">
      <dgm:prSet presAssocID="{C6C331A3-B6F0-4471-94AE-9A3763F85945}" presName="accent_5" presStyleCnt="0"/>
      <dgm:spPr/>
      <dgm:t>
        <a:bodyPr/>
        <a:lstStyle/>
        <a:p>
          <a:endParaRPr lang="ru-RU"/>
        </a:p>
      </dgm:t>
    </dgm:pt>
    <dgm:pt modelId="{C7B0BD63-BFAF-457B-B0F5-AE663E0E3B08}" type="pres">
      <dgm:prSet presAssocID="{C6C331A3-B6F0-4471-94AE-9A3763F85945}" presName="accentRepeatNode" presStyleLbl="solidFgAcc1" presStyleIdx="4" presStyleCnt="6"/>
      <dgm:spPr/>
      <dgm:t>
        <a:bodyPr/>
        <a:lstStyle/>
        <a:p>
          <a:endParaRPr lang="ru-RU"/>
        </a:p>
      </dgm:t>
    </dgm:pt>
    <dgm:pt modelId="{6DEF4E19-D5AC-4268-8470-F6A82D183A59}" type="pres">
      <dgm:prSet presAssocID="{AE69D8F7-6B1C-4D1A-A9A5-CBD8C6445E4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5B538-B8BF-4249-938F-8326D33A4588}" type="pres">
      <dgm:prSet presAssocID="{AE69D8F7-6B1C-4D1A-A9A5-CBD8C6445E4A}" presName="accent_6" presStyleCnt="0"/>
      <dgm:spPr/>
      <dgm:t>
        <a:bodyPr/>
        <a:lstStyle/>
        <a:p>
          <a:endParaRPr lang="ru-RU"/>
        </a:p>
      </dgm:t>
    </dgm:pt>
    <dgm:pt modelId="{0D05B385-F2BE-47B2-B685-1F8233D64B37}" type="pres">
      <dgm:prSet presAssocID="{AE69D8F7-6B1C-4D1A-A9A5-CBD8C6445E4A}" presName="accentRepeatNode" presStyleLbl="solidFgAcc1" presStyleIdx="5" presStyleCnt="6"/>
      <dgm:spPr/>
      <dgm:t>
        <a:bodyPr/>
        <a:lstStyle/>
        <a:p>
          <a:endParaRPr lang="ru-RU"/>
        </a:p>
      </dgm:t>
    </dgm:pt>
  </dgm:ptLst>
  <dgm:cxnLst>
    <dgm:cxn modelId="{423F8EB3-37D0-4E99-8BCE-6C9F4CB9DC98}" srcId="{20B69F45-44CA-4143-89C3-5A712131D2BF}" destId="{AE69D8F7-6B1C-4D1A-A9A5-CBD8C6445E4A}" srcOrd="5" destOrd="0" parTransId="{AE5D519D-933F-4564-9FA4-E992406EA9F5}" sibTransId="{146E195B-923A-4A8B-9E70-5DECB5F10C23}"/>
    <dgm:cxn modelId="{6EE92BD7-3304-41D5-8D6E-829E8C06CF02}" srcId="{20B69F45-44CA-4143-89C3-5A712131D2BF}" destId="{A0B50E41-8F30-4520-BC29-D5E0906F23AD}" srcOrd="3" destOrd="0" parTransId="{01863B71-5E5C-4130-B4FA-114944F6D165}" sibTransId="{8EC07FAB-F206-4DB4-896F-F1E68CBE3021}"/>
    <dgm:cxn modelId="{47F23235-03A2-4CFC-AD3C-12B5A989290A}" type="presOf" srcId="{A0B50E41-8F30-4520-BC29-D5E0906F23AD}" destId="{3986FC04-6E1C-4B3C-9026-E07AB4E446EA}" srcOrd="0" destOrd="0" presId="urn:microsoft.com/office/officeart/2008/layout/VerticalCurvedList"/>
    <dgm:cxn modelId="{3F2E2B4A-92E5-4E65-A184-921D67F50ECE}" type="presOf" srcId="{20B69F45-44CA-4143-89C3-5A712131D2BF}" destId="{36B993F4-8864-48DA-B084-84FDF3C9C4A6}" srcOrd="0" destOrd="0" presId="urn:microsoft.com/office/officeart/2008/layout/VerticalCurvedList"/>
    <dgm:cxn modelId="{37E557BA-A4B7-41B0-9B9A-6F10CD23C5E3}" type="presOf" srcId="{68BDC8DD-8C51-4CA3-81A7-04E4F237DACA}" destId="{AD4C38E7-650F-4314-9052-7A81BA293EF9}" srcOrd="0" destOrd="0" presId="urn:microsoft.com/office/officeart/2008/layout/VerticalCurvedList"/>
    <dgm:cxn modelId="{3C0BE736-2A5D-4351-8A16-E4D09CD4785D}" type="presOf" srcId="{C6C331A3-B6F0-4471-94AE-9A3763F85945}" destId="{66FA0D2E-19EB-4FDE-BC1F-E39A6F56A057}" srcOrd="0" destOrd="0" presId="urn:microsoft.com/office/officeart/2008/layout/VerticalCurvedList"/>
    <dgm:cxn modelId="{770BE07F-6984-4371-B971-20D55458C0A0}" srcId="{20B69F45-44CA-4143-89C3-5A712131D2BF}" destId="{C6C331A3-B6F0-4471-94AE-9A3763F85945}" srcOrd="4" destOrd="0" parTransId="{04DE2F55-D8A4-4B31-BCCC-933075DE2515}" sibTransId="{39764B6E-B82C-4F9C-83BF-156941E91F2F}"/>
    <dgm:cxn modelId="{DBD415EB-5FA7-4632-8C8C-A9A47B9B6C08}" srcId="{20B69F45-44CA-4143-89C3-5A712131D2BF}" destId="{31F7B329-A55A-4F46-98B8-AE20872C018C}" srcOrd="1" destOrd="0" parTransId="{855C4304-9353-4DB4-BBDA-7AB4BD9EB975}" sibTransId="{7D1A5917-BFBD-4EE5-AA1D-B24ABC8F7C62}"/>
    <dgm:cxn modelId="{A84F4877-C14C-4760-BF0C-D7B26C821FCD}" type="presOf" srcId="{31F7B329-A55A-4F46-98B8-AE20872C018C}" destId="{1DC57975-F0BE-418F-A0E6-4B862640DD91}" srcOrd="0" destOrd="0" presId="urn:microsoft.com/office/officeart/2008/layout/VerticalCurvedList"/>
    <dgm:cxn modelId="{76C36B10-D35A-4024-B488-F87330448511}" srcId="{20B69F45-44CA-4143-89C3-5A712131D2BF}" destId="{68BDC8DD-8C51-4CA3-81A7-04E4F237DACA}" srcOrd="2" destOrd="0" parTransId="{F33F7F47-F92B-420D-A483-D42A6A554F04}" sibTransId="{1ABCE442-526F-4915-83E4-79EC471C12DD}"/>
    <dgm:cxn modelId="{B26638A4-25AE-4C7A-95BC-263BB6C0138E}" type="presOf" srcId="{64DBBC5A-3121-4317-9C58-EE83368D6A2C}" destId="{0095EE71-FFDA-4696-9B8B-0D85D5051AC9}" srcOrd="0" destOrd="0" presId="urn:microsoft.com/office/officeart/2008/layout/VerticalCurvedList"/>
    <dgm:cxn modelId="{928D10EE-C2C6-4047-B3E8-19AC1EF2B51D}" srcId="{20B69F45-44CA-4143-89C3-5A712131D2BF}" destId="{8F23122F-6FAB-44A6-B48E-AD3B57B822BC}" srcOrd="0" destOrd="0" parTransId="{2B60BC45-8FA9-4CB7-BAB9-799F5B634E6A}" sibTransId="{64DBBC5A-3121-4317-9C58-EE83368D6A2C}"/>
    <dgm:cxn modelId="{3E8BF270-5142-4727-9914-484E2EAB6601}" type="presOf" srcId="{8F23122F-6FAB-44A6-B48E-AD3B57B822BC}" destId="{A457EEF5-AC59-4555-B3C2-328B23CB05EB}" srcOrd="0" destOrd="0" presId="urn:microsoft.com/office/officeart/2008/layout/VerticalCurvedList"/>
    <dgm:cxn modelId="{4A2B8827-53A3-43F0-89D9-5A35C7E55F69}" type="presOf" srcId="{AE69D8F7-6B1C-4D1A-A9A5-CBD8C6445E4A}" destId="{6DEF4E19-D5AC-4268-8470-F6A82D183A59}" srcOrd="0" destOrd="0" presId="urn:microsoft.com/office/officeart/2008/layout/VerticalCurvedList"/>
    <dgm:cxn modelId="{8F06DE5F-932E-49F9-A63D-EBF32F00C9DF}" type="presParOf" srcId="{36B993F4-8864-48DA-B084-84FDF3C9C4A6}" destId="{52072FAD-DEC1-41A5-8533-10968F435AC4}" srcOrd="0" destOrd="0" presId="urn:microsoft.com/office/officeart/2008/layout/VerticalCurvedList"/>
    <dgm:cxn modelId="{8B1195A8-3B63-44D0-89F3-676330933490}" type="presParOf" srcId="{52072FAD-DEC1-41A5-8533-10968F435AC4}" destId="{6EBC46D4-4896-4DD9-B52F-769172A6F30B}" srcOrd="0" destOrd="0" presId="urn:microsoft.com/office/officeart/2008/layout/VerticalCurvedList"/>
    <dgm:cxn modelId="{BDF43115-7D30-4967-8AC4-DB026F2F090F}" type="presParOf" srcId="{6EBC46D4-4896-4DD9-B52F-769172A6F30B}" destId="{58E69D70-2A16-4480-B268-26AA177DA1D6}" srcOrd="0" destOrd="0" presId="urn:microsoft.com/office/officeart/2008/layout/VerticalCurvedList"/>
    <dgm:cxn modelId="{47473015-558C-426B-A3A2-56BE59FE4704}" type="presParOf" srcId="{6EBC46D4-4896-4DD9-B52F-769172A6F30B}" destId="{0095EE71-FFDA-4696-9B8B-0D85D5051AC9}" srcOrd="1" destOrd="0" presId="urn:microsoft.com/office/officeart/2008/layout/VerticalCurvedList"/>
    <dgm:cxn modelId="{04F5EA6C-AD64-4C37-9DF9-2A416BBE8405}" type="presParOf" srcId="{6EBC46D4-4896-4DD9-B52F-769172A6F30B}" destId="{EDF14D51-7F34-4BA1-9E5E-1A7A03E1C803}" srcOrd="2" destOrd="0" presId="urn:microsoft.com/office/officeart/2008/layout/VerticalCurvedList"/>
    <dgm:cxn modelId="{2BF9CDB4-034B-43E9-9FC8-401343048A65}" type="presParOf" srcId="{6EBC46D4-4896-4DD9-B52F-769172A6F30B}" destId="{1B39C9F8-2F06-49CD-A229-3A821988B239}" srcOrd="3" destOrd="0" presId="urn:microsoft.com/office/officeart/2008/layout/VerticalCurvedList"/>
    <dgm:cxn modelId="{1C1ADAED-03D3-4CE6-924E-C2E8309CB338}" type="presParOf" srcId="{52072FAD-DEC1-41A5-8533-10968F435AC4}" destId="{A457EEF5-AC59-4555-B3C2-328B23CB05EB}" srcOrd="1" destOrd="0" presId="urn:microsoft.com/office/officeart/2008/layout/VerticalCurvedList"/>
    <dgm:cxn modelId="{8A62153B-009F-4567-A6AC-A33D1E0D3C0D}" type="presParOf" srcId="{52072FAD-DEC1-41A5-8533-10968F435AC4}" destId="{3F73C9EA-781D-4F0F-9D2E-4CE7917B6DCA}" srcOrd="2" destOrd="0" presId="urn:microsoft.com/office/officeart/2008/layout/VerticalCurvedList"/>
    <dgm:cxn modelId="{344E4EDD-B230-422E-81DD-E35303E246FC}" type="presParOf" srcId="{3F73C9EA-781D-4F0F-9D2E-4CE7917B6DCA}" destId="{1CD6239B-B914-4EC5-A477-D0F013F07C62}" srcOrd="0" destOrd="0" presId="urn:microsoft.com/office/officeart/2008/layout/VerticalCurvedList"/>
    <dgm:cxn modelId="{7EE739D3-3F02-4781-9DC9-943E69D39471}" type="presParOf" srcId="{52072FAD-DEC1-41A5-8533-10968F435AC4}" destId="{1DC57975-F0BE-418F-A0E6-4B862640DD91}" srcOrd="3" destOrd="0" presId="urn:microsoft.com/office/officeart/2008/layout/VerticalCurvedList"/>
    <dgm:cxn modelId="{5F07E39F-E0D2-424F-A448-ED4E8445AF79}" type="presParOf" srcId="{52072FAD-DEC1-41A5-8533-10968F435AC4}" destId="{E6C66141-3E39-48F0-8D75-0F7C08603E8D}" srcOrd="4" destOrd="0" presId="urn:microsoft.com/office/officeart/2008/layout/VerticalCurvedList"/>
    <dgm:cxn modelId="{805A90C9-6ABE-49F3-9E30-6048C959BF33}" type="presParOf" srcId="{E6C66141-3E39-48F0-8D75-0F7C08603E8D}" destId="{8C3854FC-1153-426B-B0F5-5391899379B7}" srcOrd="0" destOrd="0" presId="urn:microsoft.com/office/officeart/2008/layout/VerticalCurvedList"/>
    <dgm:cxn modelId="{9BAB76CD-AFF4-408F-B6AC-9D250DF5AF89}" type="presParOf" srcId="{52072FAD-DEC1-41A5-8533-10968F435AC4}" destId="{AD4C38E7-650F-4314-9052-7A81BA293EF9}" srcOrd="5" destOrd="0" presId="urn:microsoft.com/office/officeart/2008/layout/VerticalCurvedList"/>
    <dgm:cxn modelId="{13E6AC46-91F4-48F3-8398-FC01100C87B3}" type="presParOf" srcId="{52072FAD-DEC1-41A5-8533-10968F435AC4}" destId="{53CF1458-7AB5-4765-A4C8-BEE91A032CA6}" srcOrd="6" destOrd="0" presId="urn:microsoft.com/office/officeart/2008/layout/VerticalCurvedList"/>
    <dgm:cxn modelId="{C6FC881C-2727-45F0-82C0-3EF066AEC74A}" type="presParOf" srcId="{53CF1458-7AB5-4765-A4C8-BEE91A032CA6}" destId="{178D7990-8A5D-4640-9B89-3C7145F2FA6B}" srcOrd="0" destOrd="0" presId="urn:microsoft.com/office/officeart/2008/layout/VerticalCurvedList"/>
    <dgm:cxn modelId="{C4D43F22-5D41-4059-BA5F-C17EDB9DCAAB}" type="presParOf" srcId="{52072FAD-DEC1-41A5-8533-10968F435AC4}" destId="{3986FC04-6E1C-4B3C-9026-E07AB4E446EA}" srcOrd="7" destOrd="0" presId="urn:microsoft.com/office/officeart/2008/layout/VerticalCurvedList"/>
    <dgm:cxn modelId="{2BF9BB81-B15A-40ED-BB10-D7901E761361}" type="presParOf" srcId="{52072FAD-DEC1-41A5-8533-10968F435AC4}" destId="{85AD6BDB-464F-427D-B926-F95608C4ABBF}" srcOrd="8" destOrd="0" presId="urn:microsoft.com/office/officeart/2008/layout/VerticalCurvedList"/>
    <dgm:cxn modelId="{BE202995-04A4-49D7-B76C-07E61B30EE03}" type="presParOf" srcId="{85AD6BDB-464F-427D-B926-F95608C4ABBF}" destId="{C5014E70-1C4E-4FE6-A3E5-02C2312B5B9C}" srcOrd="0" destOrd="0" presId="urn:microsoft.com/office/officeart/2008/layout/VerticalCurvedList"/>
    <dgm:cxn modelId="{58A559AB-108F-4044-806E-00C77E9E3763}" type="presParOf" srcId="{52072FAD-DEC1-41A5-8533-10968F435AC4}" destId="{66FA0D2E-19EB-4FDE-BC1F-E39A6F56A057}" srcOrd="9" destOrd="0" presId="urn:microsoft.com/office/officeart/2008/layout/VerticalCurvedList"/>
    <dgm:cxn modelId="{0F0397B1-1663-4CC0-9242-AA157F33F6EB}" type="presParOf" srcId="{52072FAD-DEC1-41A5-8533-10968F435AC4}" destId="{34029438-379C-4940-B419-FFAB625CFE7E}" srcOrd="10" destOrd="0" presId="urn:microsoft.com/office/officeart/2008/layout/VerticalCurvedList"/>
    <dgm:cxn modelId="{ED8ED8E6-DF9A-4C9F-8AAB-C5753F8585C0}" type="presParOf" srcId="{34029438-379C-4940-B419-FFAB625CFE7E}" destId="{C7B0BD63-BFAF-457B-B0F5-AE663E0E3B08}" srcOrd="0" destOrd="0" presId="urn:microsoft.com/office/officeart/2008/layout/VerticalCurvedList"/>
    <dgm:cxn modelId="{2EC3FC6C-6ABE-4EBC-B858-86F28674C248}" type="presParOf" srcId="{52072FAD-DEC1-41A5-8533-10968F435AC4}" destId="{6DEF4E19-D5AC-4268-8470-F6A82D183A59}" srcOrd="11" destOrd="0" presId="urn:microsoft.com/office/officeart/2008/layout/VerticalCurvedList"/>
    <dgm:cxn modelId="{A0C015AB-0168-4932-BB03-817D39026957}" type="presParOf" srcId="{52072FAD-DEC1-41A5-8533-10968F435AC4}" destId="{4B75B538-B8BF-4249-938F-8326D33A4588}" srcOrd="12" destOrd="0" presId="urn:microsoft.com/office/officeart/2008/layout/VerticalCurvedList"/>
    <dgm:cxn modelId="{E88D6D82-B88E-4DE4-8C4B-1E4C9ABDCFEA}" type="presParOf" srcId="{4B75B538-B8BF-4249-938F-8326D33A4588}" destId="{0D05B385-F2BE-47B2-B685-1F8233D64B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CB93C7-4BC9-4220-B9DD-A2CE7E5D74FB}" type="doc">
      <dgm:prSet loTypeId="urn:microsoft.com/office/officeart/2005/8/layout/process4" loCatId="process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A7C085BE-ADD3-4139-88D8-64F4F8387792}">
      <dgm:prSet phldrT="[Текст]" custT="1"/>
      <dgm:spPr/>
      <dgm:t>
        <a:bodyPr/>
        <a:lstStyle/>
        <a:p>
          <a:r>
            <a:rPr lang="ru-RU" sz="3200" dirty="0" smtClean="0"/>
            <a:t>ДО:</a:t>
          </a:r>
          <a:endParaRPr lang="ru-RU" sz="3200" dirty="0"/>
        </a:p>
      </dgm:t>
    </dgm:pt>
    <dgm:pt modelId="{BD1E61B4-2E00-4DC1-A79D-45BCF1B2F663}" type="parTrans" cxnId="{7B552CCB-52CB-42B3-897C-F40CC7E6FC10}">
      <dgm:prSet/>
      <dgm:spPr/>
      <dgm:t>
        <a:bodyPr/>
        <a:lstStyle/>
        <a:p>
          <a:endParaRPr lang="ru-RU"/>
        </a:p>
      </dgm:t>
    </dgm:pt>
    <dgm:pt modelId="{CCE3ACA1-E70D-4472-A49B-F11D62272F1F}" type="sibTrans" cxnId="{7B552CCB-52CB-42B3-897C-F40CC7E6FC10}">
      <dgm:prSet/>
      <dgm:spPr/>
      <dgm:t>
        <a:bodyPr/>
        <a:lstStyle/>
        <a:p>
          <a:endParaRPr lang="ru-RU"/>
        </a:p>
      </dgm:t>
    </dgm:pt>
    <dgm:pt modelId="{4C27662A-86D2-4A38-9981-474484C080D4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1 ноября</a:t>
          </a:r>
        </a:p>
      </dgm:t>
    </dgm:pt>
    <dgm:pt modelId="{33FB7788-4E42-445C-B6DB-C61DE783DFFF}" type="parTrans" cxnId="{ECC3AB02-FA25-407C-9016-0543946DD1AB}">
      <dgm:prSet/>
      <dgm:spPr/>
      <dgm:t>
        <a:bodyPr/>
        <a:lstStyle/>
        <a:p>
          <a:endParaRPr lang="ru-RU"/>
        </a:p>
      </dgm:t>
    </dgm:pt>
    <dgm:pt modelId="{3294CE3C-C78A-4A54-8C33-9AE26E07F5EB}" type="sibTrans" cxnId="{ECC3AB02-FA25-407C-9016-0543946DD1AB}">
      <dgm:prSet/>
      <dgm:spPr/>
      <dgm:t>
        <a:bodyPr/>
        <a:lstStyle/>
        <a:p>
          <a:endParaRPr lang="ru-RU"/>
        </a:p>
      </dgm:t>
    </dgm:pt>
    <dgm:pt modelId="{0F279915-04AF-4740-A3A5-B2A2761934A0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1 марта</a:t>
          </a:r>
          <a:endParaRPr lang="ru-RU" dirty="0"/>
        </a:p>
      </dgm:t>
    </dgm:pt>
    <dgm:pt modelId="{6D681A2A-C35F-4209-89B2-5F3ADF4B40F2}" type="parTrans" cxnId="{12233D97-64D7-49BF-9310-2ABA4B96B05F}">
      <dgm:prSet/>
      <dgm:spPr/>
      <dgm:t>
        <a:bodyPr/>
        <a:lstStyle/>
        <a:p>
          <a:endParaRPr lang="ru-RU"/>
        </a:p>
      </dgm:t>
    </dgm:pt>
    <dgm:pt modelId="{866B3A2F-1DDF-43C0-9D0C-B40EE4EB7E08}" type="sibTrans" cxnId="{12233D97-64D7-49BF-9310-2ABA4B96B05F}">
      <dgm:prSet/>
      <dgm:spPr/>
      <dgm:t>
        <a:bodyPr/>
        <a:lstStyle/>
        <a:p>
          <a:endParaRPr lang="ru-RU"/>
        </a:p>
      </dgm:t>
    </dgm:pt>
    <dgm:pt modelId="{3CBF1B34-A7CC-4730-926D-FF8D07DD89BD}">
      <dgm:prSet phldrT="[Текст]" custT="1"/>
      <dgm:spPr/>
      <dgm:t>
        <a:bodyPr/>
        <a:lstStyle/>
        <a:p>
          <a:r>
            <a:rPr lang="ru-RU" sz="3200" dirty="0" smtClean="0"/>
            <a:t>Конкурсный отбор ДО:</a:t>
          </a:r>
          <a:endParaRPr lang="ru-RU" sz="3200" dirty="0"/>
        </a:p>
      </dgm:t>
    </dgm:pt>
    <dgm:pt modelId="{F9723D58-8030-43D1-AB4D-6158ADC73B03}" type="parTrans" cxnId="{39FE54CB-A52C-4B8E-8208-44AD7FAC094E}">
      <dgm:prSet/>
      <dgm:spPr/>
      <dgm:t>
        <a:bodyPr/>
        <a:lstStyle/>
        <a:p>
          <a:endParaRPr lang="ru-RU"/>
        </a:p>
      </dgm:t>
    </dgm:pt>
    <dgm:pt modelId="{5C07EDC7-0B1F-4FB7-B354-AB496D2AB3DA}" type="sibTrans" cxnId="{39FE54CB-A52C-4B8E-8208-44AD7FAC094E}">
      <dgm:prSet/>
      <dgm:spPr/>
      <dgm:t>
        <a:bodyPr/>
        <a:lstStyle/>
        <a:p>
          <a:endParaRPr lang="ru-RU"/>
        </a:p>
      </dgm:t>
    </dgm:pt>
    <dgm:pt modelId="{16D37E7D-EA8B-4349-8C92-373C1AD5569F}">
      <dgm:prSet phldrT="[Текст]"/>
      <dgm:spPr/>
      <dgm:t>
        <a:bodyPr/>
        <a:lstStyle/>
        <a:p>
          <a:r>
            <a:rPr lang="ru-RU" dirty="0" smtClean="0"/>
            <a:t>15 декабря</a:t>
          </a:r>
          <a:endParaRPr lang="ru-RU" dirty="0"/>
        </a:p>
      </dgm:t>
    </dgm:pt>
    <dgm:pt modelId="{B88C927C-848D-472A-ACD2-48D7D4DB1F94}" type="parTrans" cxnId="{2960BDAA-79D9-42EA-B57D-A7315371D105}">
      <dgm:prSet/>
      <dgm:spPr/>
      <dgm:t>
        <a:bodyPr/>
        <a:lstStyle/>
        <a:p>
          <a:endParaRPr lang="ru-RU"/>
        </a:p>
      </dgm:t>
    </dgm:pt>
    <dgm:pt modelId="{1C078534-09C7-4CE8-A9D4-F4FE71825D4D}" type="sibTrans" cxnId="{2960BDAA-79D9-42EA-B57D-A7315371D105}">
      <dgm:prSet/>
      <dgm:spPr/>
      <dgm:t>
        <a:bodyPr/>
        <a:lstStyle/>
        <a:p>
          <a:endParaRPr lang="ru-RU"/>
        </a:p>
      </dgm:t>
    </dgm:pt>
    <dgm:pt modelId="{A971ED1F-91BC-49EC-BD31-FB71375FAD62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15 апреля</a:t>
          </a:r>
          <a:endParaRPr lang="ru-RU" dirty="0"/>
        </a:p>
      </dgm:t>
    </dgm:pt>
    <dgm:pt modelId="{169F3317-6524-4EAB-A757-533AB7789033}" type="parTrans" cxnId="{B7CFCB34-9118-4A0B-8A3D-CA27AE43965F}">
      <dgm:prSet/>
      <dgm:spPr/>
      <dgm:t>
        <a:bodyPr/>
        <a:lstStyle/>
        <a:p>
          <a:endParaRPr lang="ru-RU"/>
        </a:p>
      </dgm:t>
    </dgm:pt>
    <dgm:pt modelId="{92730137-B800-420C-90E9-52FF8917F2B3}" type="sibTrans" cxnId="{B7CFCB34-9118-4A0B-8A3D-CA27AE43965F}">
      <dgm:prSet/>
      <dgm:spPr/>
      <dgm:t>
        <a:bodyPr/>
        <a:lstStyle/>
        <a:p>
          <a:endParaRPr lang="ru-RU"/>
        </a:p>
      </dgm:t>
    </dgm:pt>
    <dgm:pt modelId="{72622DB6-B545-4701-BEC0-80DD89C5A825}">
      <dgm:prSet custT="1"/>
      <dgm:spPr/>
      <dgm:t>
        <a:bodyPr/>
        <a:lstStyle/>
        <a:p>
          <a:r>
            <a:rPr lang="ru-RU" sz="3200" dirty="0" smtClean="0"/>
            <a:t>С:</a:t>
          </a:r>
          <a:endParaRPr lang="ru-RU" sz="3200" dirty="0"/>
        </a:p>
      </dgm:t>
    </dgm:pt>
    <dgm:pt modelId="{B66B47AD-38F7-4391-86F7-88558ADBFE96}" type="parTrans" cxnId="{6FA5F7C1-6297-408D-BF7C-F435A513F806}">
      <dgm:prSet/>
      <dgm:spPr/>
      <dgm:t>
        <a:bodyPr/>
        <a:lstStyle/>
        <a:p>
          <a:endParaRPr lang="ru-RU"/>
        </a:p>
      </dgm:t>
    </dgm:pt>
    <dgm:pt modelId="{A6505A4C-E3F2-46F1-AF85-9FD747E34676}" type="sibTrans" cxnId="{6FA5F7C1-6297-408D-BF7C-F435A513F806}">
      <dgm:prSet/>
      <dgm:spPr/>
      <dgm:t>
        <a:bodyPr/>
        <a:lstStyle/>
        <a:p>
          <a:endParaRPr lang="ru-RU"/>
        </a:p>
      </dgm:t>
    </dgm:pt>
    <dgm:pt modelId="{7BAB6206-9B3B-4315-83E2-70B89A2709A7}">
      <dgm:prSet phldrT="[Текст]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dirty="0" smtClean="0"/>
            <a:t>1 сентября</a:t>
          </a:r>
        </a:p>
      </dgm:t>
    </dgm:pt>
    <dgm:pt modelId="{1A47E521-B84E-428A-B5E1-C302E3058AB9}" type="parTrans" cxnId="{169329CD-51F3-4D25-B02B-730257818D69}">
      <dgm:prSet/>
      <dgm:spPr/>
      <dgm:t>
        <a:bodyPr/>
        <a:lstStyle/>
        <a:p>
          <a:endParaRPr lang="ru-RU"/>
        </a:p>
      </dgm:t>
    </dgm:pt>
    <dgm:pt modelId="{29DB699D-8B2D-4B95-BACB-DC8EFE3A95CC}" type="sibTrans" cxnId="{169329CD-51F3-4D25-B02B-730257818D69}">
      <dgm:prSet/>
      <dgm:spPr/>
      <dgm:t>
        <a:bodyPr/>
        <a:lstStyle/>
        <a:p>
          <a:endParaRPr lang="ru-RU"/>
        </a:p>
      </dgm:t>
    </dgm:pt>
    <dgm:pt modelId="{6F6D4DD0-6C65-40F6-8B5D-0DE0FE18888B}">
      <dgm:prSet phldrT="[Текст]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dirty="0" smtClean="0"/>
            <a:t>1 января</a:t>
          </a:r>
          <a:endParaRPr lang="ru-RU" dirty="0"/>
        </a:p>
      </dgm:t>
    </dgm:pt>
    <dgm:pt modelId="{E1597A7C-2AC8-4D0E-BB73-C8CC8F65AE18}" type="parTrans" cxnId="{7E00495A-CD05-4B72-9160-14F2CD1D4E84}">
      <dgm:prSet/>
      <dgm:spPr/>
      <dgm:t>
        <a:bodyPr/>
        <a:lstStyle/>
        <a:p>
          <a:endParaRPr lang="ru-RU"/>
        </a:p>
      </dgm:t>
    </dgm:pt>
    <dgm:pt modelId="{A9143797-ED06-4237-8233-80CB3E2260DA}" type="sibTrans" cxnId="{7E00495A-CD05-4B72-9160-14F2CD1D4E84}">
      <dgm:prSet/>
      <dgm:spPr/>
      <dgm:t>
        <a:bodyPr/>
        <a:lstStyle/>
        <a:p>
          <a:endParaRPr lang="ru-RU"/>
        </a:p>
      </dgm:t>
    </dgm:pt>
    <dgm:pt modelId="{E9AF8F8E-598A-4266-BB9B-95257BD5D402}">
      <dgm:prSet/>
      <dgm:spPr/>
      <dgm:t>
        <a:bodyPr/>
        <a:lstStyle/>
        <a:p>
          <a:r>
            <a:rPr lang="ru-RU" dirty="0" smtClean="0"/>
            <a:t>Подача заявок на конкурс:</a:t>
          </a:r>
          <a:endParaRPr lang="ru-RU" dirty="0"/>
        </a:p>
      </dgm:t>
    </dgm:pt>
    <dgm:pt modelId="{8E3846CD-C2BE-4275-97D6-E7F6DECBF0AE}" type="parTrans" cxnId="{1667BDAB-E6C4-4A9B-B1BD-C118E388173F}">
      <dgm:prSet/>
      <dgm:spPr/>
      <dgm:t>
        <a:bodyPr/>
        <a:lstStyle/>
        <a:p>
          <a:endParaRPr lang="ru-RU"/>
        </a:p>
      </dgm:t>
    </dgm:pt>
    <dgm:pt modelId="{43DA187B-63E2-4FC7-8B1C-17EBEACF2D5D}" type="sibTrans" cxnId="{1667BDAB-E6C4-4A9B-B1BD-C118E388173F}">
      <dgm:prSet/>
      <dgm:spPr/>
      <dgm:t>
        <a:bodyPr/>
        <a:lstStyle/>
        <a:p>
          <a:endParaRPr lang="ru-RU"/>
        </a:p>
      </dgm:t>
    </dgm:pt>
    <dgm:pt modelId="{3C12692D-66F6-43D3-BE8D-5AF6F4873052}" type="pres">
      <dgm:prSet presAssocID="{CACB93C7-4BC9-4220-B9DD-A2CE7E5D74F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8E03DC-B4FD-439D-8081-63C7A848ACED}" type="pres">
      <dgm:prSet presAssocID="{3CBF1B34-A7CC-4730-926D-FF8D07DD89BD}" presName="boxAndChildren" presStyleCnt="0"/>
      <dgm:spPr/>
      <dgm:t>
        <a:bodyPr/>
        <a:lstStyle/>
        <a:p>
          <a:endParaRPr lang="ru-RU"/>
        </a:p>
      </dgm:t>
    </dgm:pt>
    <dgm:pt modelId="{1E1CEDB8-7F2C-455C-BB67-6D4DBCDBE33C}" type="pres">
      <dgm:prSet presAssocID="{3CBF1B34-A7CC-4730-926D-FF8D07DD89BD}" presName="parentTextBox" presStyleLbl="node1" presStyleIdx="0" presStyleCnt="4"/>
      <dgm:spPr/>
      <dgm:t>
        <a:bodyPr/>
        <a:lstStyle/>
        <a:p>
          <a:endParaRPr lang="ru-RU"/>
        </a:p>
      </dgm:t>
    </dgm:pt>
    <dgm:pt modelId="{32452131-27B6-4A72-80BA-922D8961D288}" type="pres">
      <dgm:prSet presAssocID="{3CBF1B34-A7CC-4730-926D-FF8D07DD89BD}" presName="entireBox" presStyleLbl="node1" presStyleIdx="0" presStyleCnt="4"/>
      <dgm:spPr/>
      <dgm:t>
        <a:bodyPr/>
        <a:lstStyle/>
        <a:p>
          <a:endParaRPr lang="ru-RU"/>
        </a:p>
      </dgm:t>
    </dgm:pt>
    <dgm:pt modelId="{1AE1BD6F-3043-4C6F-A7E3-F54C86F2198B}" type="pres">
      <dgm:prSet presAssocID="{3CBF1B34-A7CC-4730-926D-FF8D07DD89BD}" presName="descendantBox" presStyleCnt="0"/>
      <dgm:spPr/>
      <dgm:t>
        <a:bodyPr/>
        <a:lstStyle/>
        <a:p>
          <a:endParaRPr lang="ru-RU"/>
        </a:p>
      </dgm:t>
    </dgm:pt>
    <dgm:pt modelId="{2F10B400-139F-4CC2-9A3F-568C7C9CBA86}" type="pres">
      <dgm:prSet presAssocID="{16D37E7D-EA8B-4349-8C92-373C1AD5569F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1365B-9F96-4249-829D-B718BA211F94}" type="pres">
      <dgm:prSet presAssocID="{A971ED1F-91BC-49EC-BD31-FB71375FAD62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347544-CCD5-49C7-9FE0-E21EEA6DF3BF}" type="pres">
      <dgm:prSet presAssocID="{CCE3ACA1-E70D-4472-A49B-F11D62272F1F}" presName="sp" presStyleCnt="0"/>
      <dgm:spPr/>
      <dgm:t>
        <a:bodyPr/>
        <a:lstStyle/>
        <a:p>
          <a:endParaRPr lang="ru-RU"/>
        </a:p>
      </dgm:t>
    </dgm:pt>
    <dgm:pt modelId="{68D96431-DE2B-4A0E-ADE2-35034419D7FF}" type="pres">
      <dgm:prSet presAssocID="{A7C085BE-ADD3-4139-88D8-64F4F8387792}" presName="arrowAndChildren" presStyleCnt="0"/>
      <dgm:spPr/>
      <dgm:t>
        <a:bodyPr/>
        <a:lstStyle/>
        <a:p>
          <a:endParaRPr lang="ru-RU"/>
        </a:p>
      </dgm:t>
    </dgm:pt>
    <dgm:pt modelId="{0355C0DF-033A-4B5D-A318-D7A8ED634EC0}" type="pres">
      <dgm:prSet presAssocID="{A7C085BE-ADD3-4139-88D8-64F4F8387792}" presName="parentTextArrow" presStyleLbl="node1" presStyleIdx="0" presStyleCnt="4"/>
      <dgm:spPr/>
      <dgm:t>
        <a:bodyPr/>
        <a:lstStyle/>
        <a:p>
          <a:endParaRPr lang="ru-RU"/>
        </a:p>
      </dgm:t>
    </dgm:pt>
    <dgm:pt modelId="{96A2F87C-BABF-4EE0-9C95-919FE429208D}" type="pres">
      <dgm:prSet presAssocID="{A7C085BE-ADD3-4139-88D8-64F4F8387792}" presName="arrow" presStyleLbl="node1" presStyleIdx="1" presStyleCnt="4"/>
      <dgm:spPr/>
      <dgm:t>
        <a:bodyPr/>
        <a:lstStyle/>
        <a:p>
          <a:endParaRPr lang="ru-RU"/>
        </a:p>
      </dgm:t>
    </dgm:pt>
    <dgm:pt modelId="{13650A91-6A10-45F2-B32A-20A144AC339F}" type="pres">
      <dgm:prSet presAssocID="{A7C085BE-ADD3-4139-88D8-64F4F8387792}" presName="descendantArrow" presStyleCnt="0"/>
      <dgm:spPr/>
      <dgm:t>
        <a:bodyPr/>
        <a:lstStyle/>
        <a:p>
          <a:endParaRPr lang="ru-RU"/>
        </a:p>
      </dgm:t>
    </dgm:pt>
    <dgm:pt modelId="{6F582434-8A33-49E2-A2D7-181A4C05C3E2}" type="pres">
      <dgm:prSet presAssocID="{4C27662A-86D2-4A38-9981-474484C080D4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AD81F-73E0-4CA7-BE7B-C8C5A94CC3D7}" type="pres">
      <dgm:prSet presAssocID="{0F279915-04AF-4740-A3A5-B2A2761934A0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AD1D2-E9AB-4A7E-9394-1CD371023C7B}" type="pres">
      <dgm:prSet presAssocID="{A6505A4C-E3F2-46F1-AF85-9FD747E34676}" presName="sp" presStyleCnt="0"/>
      <dgm:spPr/>
      <dgm:t>
        <a:bodyPr/>
        <a:lstStyle/>
        <a:p>
          <a:endParaRPr lang="ru-RU"/>
        </a:p>
      </dgm:t>
    </dgm:pt>
    <dgm:pt modelId="{BEBC4132-76F2-4C2F-AD91-6E39DA123D81}" type="pres">
      <dgm:prSet presAssocID="{72622DB6-B545-4701-BEC0-80DD89C5A825}" presName="arrowAndChildren" presStyleCnt="0"/>
      <dgm:spPr/>
      <dgm:t>
        <a:bodyPr/>
        <a:lstStyle/>
        <a:p>
          <a:endParaRPr lang="ru-RU"/>
        </a:p>
      </dgm:t>
    </dgm:pt>
    <dgm:pt modelId="{26A3ACBB-9AFD-4FF1-AB94-EAC01ECB8999}" type="pres">
      <dgm:prSet presAssocID="{72622DB6-B545-4701-BEC0-80DD89C5A825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23E89F1D-5B54-4DCA-BA3C-08DA192C8D6D}" type="pres">
      <dgm:prSet presAssocID="{72622DB6-B545-4701-BEC0-80DD89C5A825}" presName="arrow" presStyleLbl="node1" presStyleIdx="2" presStyleCnt="4"/>
      <dgm:spPr/>
      <dgm:t>
        <a:bodyPr/>
        <a:lstStyle/>
        <a:p>
          <a:endParaRPr lang="ru-RU"/>
        </a:p>
      </dgm:t>
    </dgm:pt>
    <dgm:pt modelId="{A8E1F002-E8E4-4A56-A9F6-3A8B621D3BA3}" type="pres">
      <dgm:prSet presAssocID="{72622DB6-B545-4701-BEC0-80DD89C5A825}" presName="descendantArrow" presStyleCnt="0"/>
      <dgm:spPr/>
      <dgm:t>
        <a:bodyPr/>
        <a:lstStyle/>
        <a:p>
          <a:endParaRPr lang="ru-RU"/>
        </a:p>
      </dgm:t>
    </dgm:pt>
    <dgm:pt modelId="{30DCD366-54F6-4F0F-A1FE-703B127EF8B4}" type="pres">
      <dgm:prSet presAssocID="{7BAB6206-9B3B-4315-83E2-70B89A2709A7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F668A-498F-4756-9F23-6260DA32E161}" type="pres">
      <dgm:prSet presAssocID="{6F6D4DD0-6C65-40F6-8B5D-0DE0FE18888B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E6F86E-0141-4DB6-85C7-5E8A9EDE8DD9}" type="pres">
      <dgm:prSet presAssocID="{43DA187B-63E2-4FC7-8B1C-17EBEACF2D5D}" presName="sp" presStyleCnt="0"/>
      <dgm:spPr/>
      <dgm:t>
        <a:bodyPr/>
        <a:lstStyle/>
        <a:p>
          <a:endParaRPr lang="ru-RU"/>
        </a:p>
      </dgm:t>
    </dgm:pt>
    <dgm:pt modelId="{B0F21D12-FA21-4026-978E-4AE775D2FB13}" type="pres">
      <dgm:prSet presAssocID="{E9AF8F8E-598A-4266-BB9B-95257BD5D402}" presName="arrowAndChildren" presStyleCnt="0"/>
      <dgm:spPr/>
      <dgm:t>
        <a:bodyPr/>
        <a:lstStyle/>
        <a:p>
          <a:endParaRPr lang="ru-RU"/>
        </a:p>
      </dgm:t>
    </dgm:pt>
    <dgm:pt modelId="{797BB915-7A79-49E3-8BAB-3C141B16FD3A}" type="pres">
      <dgm:prSet presAssocID="{E9AF8F8E-598A-4266-BB9B-95257BD5D402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39FE54CB-A52C-4B8E-8208-44AD7FAC094E}" srcId="{CACB93C7-4BC9-4220-B9DD-A2CE7E5D74FB}" destId="{3CBF1B34-A7CC-4730-926D-FF8D07DD89BD}" srcOrd="3" destOrd="0" parTransId="{F9723D58-8030-43D1-AB4D-6158ADC73B03}" sibTransId="{5C07EDC7-0B1F-4FB7-B354-AB496D2AB3DA}"/>
    <dgm:cxn modelId="{1667BDAB-E6C4-4A9B-B1BD-C118E388173F}" srcId="{CACB93C7-4BC9-4220-B9DD-A2CE7E5D74FB}" destId="{E9AF8F8E-598A-4266-BB9B-95257BD5D402}" srcOrd="0" destOrd="0" parTransId="{8E3846CD-C2BE-4275-97D6-E7F6DECBF0AE}" sibTransId="{43DA187B-63E2-4FC7-8B1C-17EBEACF2D5D}"/>
    <dgm:cxn modelId="{9116F3BE-5E86-4D0D-BCB7-0A55A3165CD8}" type="presOf" srcId="{0F279915-04AF-4740-A3A5-B2A2761934A0}" destId="{786AD81F-73E0-4CA7-BE7B-C8C5A94CC3D7}" srcOrd="0" destOrd="0" presId="urn:microsoft.com/office/officeart/2005/8/layout/process4"/>
    <dgm:cxn modelId="{12233D97-64D7-49BF-9310-2ABA4B96B05F}" srcId="{A7C085BE-ADD3-4139-88D8-64F4F8387792}" destId="{0F279915-04AF-4740-A3A5-B2A2761934A0}" srcOrd="1" destOrd="0" parTransId="{6D681A2A-C35F-4209-89B2-5F3ADF4B40F2}" sibTransId="{866B3A2F-1DDF-43C0-9D0C-B40EE4EB7E08}"/>
    <dgm:cxn modelId="{7B69374E-8C4C-42BA-BD55-72C6DD300978}" type="presOf" srcId="{3CBF1B34-A7CC-4730-926D-FF8D07DD89BD}" destId="{1E1CEDB8-7F2C-455C-BB67-6D4DBCDBE33C}" srcOrd="0" destOrd="0" presId="urn:microsoft.com/office/officeart/2005/8/layout/process4"/>
    <dgm:cxn modelId="{50E2E95F-0CBC-4767-8A0C-BCE4D5B008B1}" type="presOf" srcId="{6F6D4DD0-6C65-40F6-8B5D-0DE0FE18888B}" destId="{2C7F668A-498F-4756-9F23-6260DA32E161}" srcOrd="0" destOrd="0" presId="urn:microsoft.com/office/officeart/2005/8/layout/process4"/>
    <dgm:cxn modelId="{7E00495A-CD05-4B72-9160-14F2CD1D4E84}" srcId="{72622DB6-B545-4701-BEC0-80DD89C5A825}" destId="{6F6D4DD0-6C65-40F6-8B5D-0DE0FE18888B}" srcOrd="1" destOrd="0" parTransId="{E1597A7C-2AC8-4D0E-BB73-C8CC8F65AE18}" sibTransId="{A9143797-ED06-4237-8233-80CB3E2260DA}"/>
    <dgm:cxn modelId="{2960BDAA-79D9-42EA-B57D-A7315371D105}" srcId="{3CBF1B34-A7CC-4730-926D-FF8D07DD89BD}" destId="{16D37E7D-EA8B-4349-8C92-373C1AD5569F}" srcOrd="0" destOrd="0" parTransId="{B88C927C-848D-472A-ACD2-48D7D4DB1F94}" sibTransId="{1C078534-09C7-4CE8-A9D4-F4FE71825D4D}"/>
    <dgm:cxn modelId="{D70998AC-78D1-49C9-B7A5-7B7475EBC1CC}" type="presOf" srcId="{16D37E7D-EA8B-4349-8C92-373C1AD5569F}" destId="{2F10B400-139F-4CC2-9A3F-568C7C9CBA86}" srcOrd="0" destOrd="0" presId="urn:microsoft.com/office/officeart/2005/8/layout/process4"/>
    <dgm:cxn modelId="{6A259507-B9C8-4752-AE6A-8312A8EA1A43}" type="presOf" srcId="{72622DB6-B545-4701-BEC0-80DD89C5A825}" destId="{23E89F1D-5B54-4DCA-BA3C-08DA192C8D6D}" srcOrd="1" destOrd="0" presId="urn:microsoft.com/office/officeart/2005/8/layout/process4"/>
    <dgm:cxn modelId="{10A663F8-946F-463C-B6CD-32546D0973A0}" type="presOf" srcId="{A7C085BE-ADD3-4139-88D8-64F4F8387792}" destId="{96A2F87C-BABF-4EE0-9C95-919FE429208D}" srcOrd="1" destOrd="0" presId="urn:microsoft.com/office/officeart/2005/8/layout/process4"/>
    <dgm:cxn modelId="{7B552CCB-52CB-42B3-897C-F40CC7E6FC10}" srcId="{CACB93C7-4BC9-4220-B9DD-A2CE7E5D74FB}" destId="{A7C085BE-ADD3-4139-88D8-64F4F8387792}" srcOrd="2" destOrd="0" parTransId="{BD1E61B4-2E00-4DC1-A79D-45BCF1B2F663}" sibTransId="{CCE3ACA1-E70D-4472-A49B-F11D62272F1F}"/>
    <dgm:cxn modelId="{ECC3AB02-FA25-407C-9016-0543946DD1AB}" srcId="{A7C085BE-ADD3-4139-88D8-64F4F8387792}" destId="{4C27662A-86D2-4A38-9981-474484C080D4}" srcOrd="0" destOrd="0" parTransId="{33FB7788-4E42-445C-B6DB-C61DE783DFFF}" sibTransId="{3294CE3C-C78A-4A54-8C33-9AE26E07F5EB}"/>
    <dgm:cxn modelId="{A0DABDE7-4BC7-4D84-92FF-698EA68A910E}" type="presOf" srcId="{E9AF8F8E-598A-4266-BB9B-95257BD5D402}" destId="{797BB915-7A79-49E3-8BAB-3C141B16FD3A}" srcOrd="0" destOrd="0" presId="urn:microsoft.com/office/officeart/2005/8/layout/process4"/>
    <dgm:cxn modelId="{656C854D-E887-426F-B9D5-0DDDDBF07F0E}" type="presOf" srcId="{72622DB6-B545-4701-BEC0-80DD89C5A825}" destId="{26A3ACBB-9AFD-4FF1-AB94-EAC01ECB8999}" srcOrd="0" destOrd="0" presId="urn:microsoft.com/office/officeart/2005/8/layout/process4"/>
    <dgm:cxn modelId="{3EBD9392-AD98-483F-BC16-C21FA13A5E2F}" type="presOf" srcId="{3CBF1B34-A7CC-4730-926D-FF8D07DD89BD}" destId="{32452131-27B6-4A72-80BA-922D8961D288}" srcOrd="1" destOrd="0" presId="urn:microsoft.com/office/officeart/2005/8/layout/process4"/>
    <dgm:cxn modelId="{8EE1CFCB-B6C3-4155-BCCB-4FA9C96A6EA4}" type="presOf" srcId="{A7C085BE-ADD3-4139-88D8-64F4F8387792}" destId="{0355C0DF-033A-4B5D-A318-D7A8ED634EC0}" srcOrd="0" destOrd="0" presId="urn:microsoft.com/office/officeart/2005/8/layout/process4"/>
    <dgm:cxn modelId="{0A67081C-B3CC-4F55-84E7-43FCE297CDAF}" type="presOf" srcId="{CACB93C7-4BC9-4220-B9DD-A2CE7E5D74FB}" destId="{3C12692D-66F6-43D3-BE8D-5AF6F4873052}" srcOrd="0" destOrd="0" presId="urn:microsoft.com/office/officeart/2005/8/layout/process4"/>
    <dgm:cxn modelId="{79FF4F1E-18B4-4F74-A6F7-9DA3E050283E}" type="presOf" srcId="{7BAB6206-9B3B-4315-83E2-70B89A2709A7}" destId="{30DCD366-54F6-4F0F-A1FE-703B127EF8B4}" srcOrd="0" destOrd="0" presId="urn:microsoft.com/office/officeart/2005/8/layout/process4"/>
    <dgm:cxn modelId="{169329CD-51F3-4D25-B02B-730257818D69}" srcId="{72622DB6-B545-4701-BEC0-80DD89C5A825}" destId="{7BAB6206-9B3B-4315-83E2-70B89A2709A7}" srcOrd="0" destOrd="0" parTransId="{1A47E521-B84E-428A-B5E1-C302E3058AB9}" sibTransId="{29DB699D-8B2D-4B95-BACB-DC8EFE3A95CC}"/>
    <dgm:cxn modelId="{B7CFCB34-9118-4A0B-8A3D-CA27AE43965F}" srcId="{3CBF1B34-A7CC-4730-926D-FF8D07DD89BD}" destId="{A971ED1F-91BC-49EC-BD31-FB71375FAD62}" srcOrd="1" destOrd="0" parTransId="{169F3317-6524-4EAB-A757-533AB7789033}" sibTransId="{92730137-B800-420C-90E9-52FF8917F2B3}"/>
    <dgm:cxn modelId="{EFEDA9ED-641A-4EBB-8ED8-3E6019DAB5B2}" type="presOf" srcId="{A971ED1F-91BC-49EC-BD31-FB71375FAD62}" destId="{A071365B-9F96-4249-829D-B718BA211F94}" srcOrd="0" destOrd="0" presId="urn:microsoft.com/office/officeart/2005/8/layout/process4"/>
    <dgm:cxn modelId="{6FA5F7C1-6297-408D-BF7C-F435A513F806}" srcId="{CACB93C7-4BC9-4220-B9DD-A2CE7E5D74FB}" destId="{72622DB6-B545-4701-BEC0-80DD89C5A825}" srcOrd="1" destOrd="0" parTransId="{B66B47AD-38F7-4391-86F7-88558ADBFE96}" sibTransId="{A6505A4C-E3F2-46F1-AF85-9FD747E34676}"/>
    <dgm:cxn modelId="{DBDB4312-11DF-43F5-BB62-DA32ACE30FE9}" type="presOf" srcId="{4C27662A-86D2-4A38-9981-474484C080D4}" destId="{6F582434-8A33-49E2-A2D7-181A4C05C3E2}" srcOrd="0" destOrd="0" presId="urn:microsoft.com/office/officeart/2005/8/layout/process4"/>
    <dgm:cxn modelId="{35AF3CC0-5682-47EE-9579-6BAEB20D5A14}" type="presParOf" srcId="{3C12692D-66F6-43D3-BE8D-5AF6F4873052}" destId="{FD8E03DC-B4FD-439D-8081-63C7A848ACED}" srcOrd="0" destOrd="0" presId="urn:microsoft.com/office/officeart/2005/8/layout/process4"/>
    <dgm:cxn modelId="{9E8BFC06-F75B-47B0-9FE8-879D8ACDD616}" type="presParOf" srcId="{FD8E03DC-B4FD-439D-8081-63C7A848ACED}" destId="{1E1CEDB8-7F2C-455C-BB67-6D4DBCDBE33C}" srcOrd="0" destOrd="0" presId="urn:microsoft.com/office/officeart/2005/8/layout/process4"/>
    <dgm:cxn modelId="{67401BA2-EB2B-4C89-8FBD-4FA3F29938A1}" type="presParOf" srcId="{FD8E03DC-B4FD-439D-8081-63C7A848ACED}" destId="{32452131-27B6-4A72-80BA-922D8961D288}" srcOrd="1" destOrd="0" presId="urn:microsoft.com/office/officeart/2005/8/layout/process4"/>
    <dgm:cxn modelId="{6BB06AD3-CC53-4EC5-8200-D637470E64DC}" type="presParOf" srcId="{FD8E03DC-B4FD-439D-8081-63C7A848ACED}" destId="{1AE1BD6F-3043-4C6F-A7E3-F54C86F2198B}" srcOrd="2" destOrd="0" presId="urn:microsoft.com/office/officeart/2005/8/layout/process4"/>
    <dgm:cxn modelId="{FA17B551-10EF-4345-99FB-31F822BBE58C}" type="presParOf" srcId="{1AE1BD6F-3043-4C6F-A7E3-F54C86F2198B}" destId="{2F10B400-139F-4CC2-9A3F-568C7C9CBA86}" srcOrd="0" destOrd="0" presId="urn:microsoft.com/office/officeart/2005/8/layout/process4"/>
    <dgm:cxn modelId="{D17EE5E2-E3E8-43E1-A120-37F96177021E}" type="presParOf" srcId="{1AE1BD6F-3043-4C6F-A7E3-F54C86F2198B}" destId="{A071365B-9F96-4249-829D-B718BA211F94}" srcOrd="1" destOrd="0" presId="urn:microsoft.com/office/officeart/2005/8/layout/process4"/>
    <dgm:cxn modelId="{05A2A534-5466-4614-8ACE-CB9E3A41BAE5}" type="presParOf" srcId="{3C12692D-66F6-43D3-BE8D-5AF6F4873052}" destId="{F6347544-CCD5-49C7-9FE0-E21EEA6DF3BF}" srcOrd="1" destOrd="0" presId="urn:microsoft.com/office/officeart/2005/8/layout/process4"/>
    <dgm:cxn modelId="{21A35A14-6690-4C75-862C-8C97821BA6F5}" type="presParOf" srcId="{3C12692D-66F6-43D3-BE8D-5AF6F4873052}" destId="{68D96431-DE2B-4A0E-ADE2-35034419D7FF}" srcOrd="2" destOrd="0" presId="urn:microsoft.com/office/officeart/2005/8/layout/process4"/>
    <dgm:cxn modelId="{DC675E44-F927-42A6-899E-9C314920FB71}" type="presParOf" srcId="{68D96431-DE2B-4A0E-ADE2-35034419D7FF}" destId="{0355C0DF-033A-4B5D-A318-D7A8ED634EC0}" srcOrd="0" destOrd="0" presId="urn:microsoft.com/office/officeart/2005/8/layout/process4"/>
    <dgm:cxn modelId="{4BE83A09-B820-4E98-BB78-06306AA4F8DB}" type="presParOf" srcId="{68D96431-DE2B-4A0E-ADE2-35034419D7FF}" destId="{96A2F87C-BABF-4EE0-9C95-919FE429208D}" srcOrd="1" destOrd="0" presId="urn:microsoft.com/office/officeart/2005/8/layout/process4"/>
    <dgm:cxn modelId="{CC24B3C4-6C48-4B39-9ABC-9EE0783BC316}" type="presParOf" srcId="{68D96431-DE2B-4A0E-ADE2-35034419D7FF}" destId="{13650A91-6A10-45F2-B32A-20A144AC339F}" srcOrd="2" destOrd="0" presId="urn:microsoft.com/office/officeart/2005/8/layout/process4"/>
    <dgm:cxn modelId="{2740A071-E57C-4F32-A5FA-A417B1135C52}" type="presParOf" srcId="{13650A91-6A10-45F2-B32A-20A144AC339F}" destId="{6F582434-8A33-49E2-A2D7-181A4C05C3E2}" srcOrd="0" destOrd="0" presId="urn:microsoft.com/office/officeart/2005/8/layout/process4"/>
    <dgm:cxn modelId="{92D747C7-EE2F-4530-96F5-450D57CCD17D}" type="presParOf" srcId="{13650A91-6A10-45F2-B32A-20A144AC339F}" destId="{786AD81F-73E0-4CA7-BE7B-C8C5A94CC3D7}" srcOrd="1" destOrd="0" presId="urn:microsoft.com/office/officeart/2005/8/layout/process4"/>
    <dgm:cxn modelId="{A254A453-381A-4FE2-AD2A-78BD04D4A915}" type="presParOf" srcId="{3C12692D-66F6-43D3-BE8D-5AF6F4873052}" destId="{68CAD1D2-E9AB-4A7E-9394-1CD371023C7B}" srcOrd="3" destOrd="0" presId="urn:microsoft.com/office/officeart/2005/8/layout/process4"/>
    <dgm:cxn modelId="{BE2CF9AE-0285-4D76-92A9-D34D5347FCE4}" type="presParOf" srcId="{3C12692D-66F6-43D3-BE8D-5AF6F4873052}" destId="{BEBC4132-76F2-4C2F-AD91-6E39DA123D81}" srcOrd="4" destOrd="0" presId="urn:microsoft.com/office/officeart/2005/8/layout/process4"/>
    <dgm:cxn modelId="{68FD2669-10F9-4ECF-8830-3F166E08B674}" type="presParOf" srcId="{BEBC4132-76F2-4C2F-AD91-6E39DA123D81}" destId="{26A3ACBB-9AFD-4FF1-AB94-EAC01ECB8999}" srcOrd="0" destOrd="0" presId="urn:microsoft.com/office/officeart/2005/8/layout/process4"/>
    <dgm:cxn modelId="{6FCBCC37-8485-4224-AE23-5D021788E72E}" type="presParOf" srcId="{BEBC4132-76F2-4C2F-AD91-6E39DA123D81}" destId="{23E89F1D-5B54-4DCA-BA3C-08DA192C8D6D}" srcOrd="1" destOrd="0" presId="urn:microsoft.com/office/officeart/2005/8/layout/process4"/>
    <dgm:cxn modelId="{9FA76A23-44D9-4963-B919-C83D21E98D65}" type="presParOf" srcId="{BEBC4132-76F2-4C2F-AD91-6E39DA123D81}" destId="{A8E1F002-E8E4-4A56-A9F6-3A8B621D3BA3}" srcOrd="2" destOrd="0" presId="urn:microsoft.com/office/officeart/2005/8/layout/process4"/>
    <dgm:cxn modelId="{EFB9FC9B-398B-488D-BED3-1FDDBF9BF6F5}" type="presParOf" srcId="{A8E1F002-E8E4-4A56-A9F6-3A8B621D3BA3}" destId="{30DCD366-54F6-4F0F-A1FE-703B127EF8B4}" srcOrd="0" destOrd="0" presId="urn:microsoft.com/office/officeart/2005/8/layout/process4"/>
    <dgm:cxn modelId="{CF189F9F-E334-44DE-92B1-7738713618BD}" type="presParOf" srcId="{A8E1F002-E8E4-4A56-A9F6-3A8B621D3BA3}" destId="{2C7F668A-498F-4756-9F23-6260DA32E161}" srcOrd="1" destOrd="0" presId="urn:microsoft.com/office/officeart/2005/8/layout/process4"/>
    <dgm:cxn modelId="{66978D03-059F-4FC7-B623-844E50DC8BF5}" type="presParOf" srcId="{3C12692D-66F6-43D3-BE8D-5AF6F4873052}" destId="{60E6F86E-0141-4DB6-85C7-5E8A9EDE8DD9}" srcOrd="5" destOrd="0" presId="urn:microsoft.com/office/officeart/2005/8/layout/process4"/>
    <dgm:cxn modelId="{1C40249D-9960-4F90-A082-6FF134B22BEB}" type="presParOf" srcId="{3C12692D-66F6-43D3-BE8D-5AF6F4873052}" destId="{B0F21D12-FA21-4026-978E-4AE775D2FB13}" srcOrd="6" destOrd="0" presId="urn:microsoft.com/office/officeart/2005/8/layout/process4"/>
    <dgm:cxn modelId="{9C75F007-0443-4388-BDD7-4F74BD93EEA6}" type="presParOf" srcId="{B0F21D12-FA21-4026-978E-4AE775D2FB13}" destId="{797BB915-7A79-49E3-8BAB-3C141B16FD3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0CF51-8C7B-4706-A7D0-FE6CD287AEA2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BC455-87FD-4852-88D4-B5C983208A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18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08654-0566-475A-8949-72613F2A85E3}" type="datetimeFigureOut">
              <a:rPr lang="ru-RU" smtClean="0"/>
              <a:pPr/>
              <a:t>24.09.2020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C38A1-71D0-4373-9B0C-2D483C30FF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8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alt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 «Поддержка инициатив населения муниципальных образований Самарской области» в 2018 году в СМИ обрела новый имидж, был разработан бренд государственной программы – Губернаторский проект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«СОдействие». </a:t>
            </a:r>
          </a:p>
          <a:p>
            <a:pPr lvl="1"/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проект представляет готовый механизм для выявления конкретных проблем граждан и их решения.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8070E-0A0E-45B6-8EEC-8B3C063F8F59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86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Губернаторском проекте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реализуется 15 различных направлений, сформированных согласно 131 ФЗ «Об общих принципах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местного самоуправления на территории Самарской области».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экране направления представлены более детально. Здесь стоит сделать акцент на отличии Губернаторского проекта «</a:t>
            </a:r>
            <a:r>
              <a:rPr lang="ru-RU" sz="1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от прочих программ по благоустройству, таких как «Твой конструктор двора», «Комфортная городская среда» и пр.</a:t>
            </a:r>
          </a:p>
          <a:p>
            <a:endParaRPr lang="ru-RU" sz="1400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городских округов и внутригородских районов представляются наиболее актуальными такие направления, как: дороги, освещение, спортивные объекты, парки и скверы, детские и спортивные площадки, озеленение, площадки для выгула собак, фестивали.</a:t>
            </a:r>
          </a:p>
          <a:p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муниципальных районах наиболее распространенным направлением в настоящее время является содержание мест захоронения, устройство детских и </a:t>
            </a:r>
            <a:r>
              <a:rPr lang="ru-RU" sz="1400" baseline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спорт.площадок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обеспечение водоснабжения.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C38A1-71D0-4373-9B0C-2D483C30FFA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967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C38A1-71D0-4373-9B0C-2D483C30FFA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967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проектов и сумма на реализацию отдельного проекта не ограничена, однако, согласно условиям участия в Губернаторском проекте «</a:t>
            </a:r>
            <a:r>
              <a:rPr lang="ru-RU" alt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органичен объем софинансирования общественных проектов из областного бюджета в зависимости на муниципальное образование в 1 финансовый год. </a:t>
            </a:r>
          </a:p>
          <a:p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ВГР не используют свой потенциал участия в программе.</a:t>
            </a:r>
            <a:r>
              <a:rPr lang="ru-RU" alt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показали 2 предыдущих конкурса, Железнодорожный, Кировский, Куйбышевский, Ленинский, Самарский и Советский районы Самары не представили ни одного проекта.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CCDC79-B8AF-418E-9701-73850909254F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322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группа проекта – группа жителей (от 2х человек), или ТОС или Глава МО или Представительный орган МО. Инициативная группа выступает инициатором проекта, курирует реализацию проекта и оформление документов для предоставления в конкурсную комиссию,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случае инициирование проекта жителями – осуществляет общественный за реализацией проекта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группа жителей, после обращения в местную Администрацию с инициативой принимают совместное решение о проведении собрания с жителями. Далее Администрация совместно с инициативной группой осуществляет собрание жителей, на котором проект получает общественное одобрение проекта. Администрацией,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советом микрорайона на этом этапе составляется протокол собрания.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обсуждения проекта с жителями, местной Администрацией формируется полный пакет документов для участия в конкурсе. Администрация МО направляет пакет документов в Администрацию Губернатора Самарской области.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C38A1-71D0-4373-9B0C-2D483C30FFA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82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Конкурсная кампания осуществляется 2 раза в год. Как правило, основная сумма подлежит распределению в первый конкурсный отбор, который приходится на 1 ноября . В мартовском конкурсе распределяется остаток средств, заложенный в государственной программе. В марте в конкурсе с большей вероятностью побеждают проекты, заявленные от МО, не принявших участие в конкурсе в ноябре, т.к. их МО не исчерпало свой установленный лимит в первом конкурсном отборе.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6A90EB-9FED-474D-8DEE-D3DCA91179A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59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C38A1-71D0-4373-9B0C-2D483C30FFAE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494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9A5F-63BA-4270-A72C-27F43FA215D0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3341-1794-49DB-81C8-8876F6A547A8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6F0B7-4E28-4433-9592-71DCA4B4B1A5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698A-646B-4DE0-955B-81A493AE7CC5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A8926-77AE-4417-A99F-F82359775F74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2D38-3AA2-4182-8B93-E5726DF0B453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E42-84BC-450D-BFA8-55D7BEA4BB62}" type="datetime1">
              <a:rPr lang="en-US" smtClean="0"/>
              <a:t>9/24/2020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2E35-9854-4868-907D-B3F6CB4CE981}" type="datetime1">
              <a:rPr lang="en-US" smtClean="0"/>
              <a:t>9/24/2020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C5111-0825-435E-AE85-F7C81B476CE0}" type="datetime1">
              <a:rPr lang="en-US" smtClean="0"/>
              <a:t>9/24/2020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1150-A2DF-4414-B848-406988F73CF3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90076-9E39-4723-BA69-AFB44C130DB3}" type="datetime1">
              <a:rPr lang="en-US" smtClean="0"/>
              <a:t>9/24/2020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C9668-3C9A-4205-9BC2-E34B2E4C4F6B}" type="datetime1">
              <a:rPr lang="en-US" smtClean="0"/>
              <a:t>9/24/2020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samregion.ru/open_government/institutions-gubernatorskij-proekt-sodejstvie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1982908" y="534624"/>
            <a:ext cx="5230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–"/>
              <a:defRPr>
                <a:solidFill>
                  <a:srgbClr val="40404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dirty="0">
                <a:solidFill>
                  <a:srgbClr val="0D0733"/>
                </a:solidFill>
                <a:latin typeface="Times New Roman" pitchFamily="18" charset="0"/>
                <a:cs typeface="Times New Roman" pitchFamily="18" charset="0"/>
              </a:rPr>
              <a:t>Губернаторский проект</a:t>
            </a:r>
          </a:p>
        </p:txBody>
      </p:sp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738000" y="4733361"/>
            <a:ext cx="77755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–"/>
              <a:defRPr>
                <a:solidFill>
                  <a:srgbClr val="40404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Государственная программа Самарской области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«Поддержка инициатив населения муниципальных образований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Times New Roman" pitchFamily="18" charset="0"/>
                <a:cs typeface="Times New Roman" pitchFamily="18" charset="0"/>
              </a:rPr>
              <a:t>Самарской области» на 2017-2025 гг.</a:t>
            </a:r>
          </a:p>
        </p:txBody>
      </p:sp>
      <p:pic>
        <p:nvPicPr>
          <p:cNvPr id="3076" name="Picture 2" descr="C:\Users\GroberEM\Документы\Гос.программа Общественные инициативы\Ребрендинг\Буклет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513" y="1438835"/>
            <a:ext cx="4892365" cy="240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3" descr="kozelbl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6238"/>
            <a:ext cx="97631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1348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План размещения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1656" t="21441" r="15472" b="9475"/>
          <a:stretch>
            <a:fillRect/>
          </a:stretch>
        </p:blipFill>
        <p:spPr bwMode="auto">
          <a:xfrm>
            <a:off x="0" y="1532965"/>
            <a:ext cx="9143999" cy="532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208929" y="4639235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Ромб 17"/>
          <p:cNvSpPr/>
          <p:nvPr/>
        </p:nvSpPr>
        <p:spPr>
          <a:xfrm rot="20894313">
            <a:off x="4235173" y="4053157"/>
            <a:ext cx="750584" cy="707158"/>
          </a:xfrm>
          <a:prstGeom prst="diamond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Фото текущего состояния объекта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 2018 году </a:t>
            </a:r>
            <a:endParaRPr lang="ru-RU" sz="3200" dirty="0"/>
          </a:p>
        </p:txBody>
      </p:sp>
      <p:pic>
        <p:nvPicPr>
          <p:cNvPr id="1026" name="Picture 2" descr="C:\Users\Пользователь\Desktop\ПРОЕКТ\СОдействие площадь\1 этап\ФОТО\6.09.2018\32avXqqKB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6411"/>
            <a:ext cx="4051706" cy="3038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Пользователь\Desktop\ПРОЕКТ\СОдействие площадь\1 этап\ФОТО\6.09.2018\LDBep0GlLT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5367" y="927754"/>
            <a:ext cx="2716587" cy="203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Пользователь\Desktop\ПРОЕКТ\СОдействие площадь\1 этап\ФОТО\6.09.2018\yqw2HnUCjj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08830"/>
            <a:ext cx="3173506" cy="194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Пользователь\Desktop\ПРОЕКТ\СОдействие площадь\1 этап\ФОТО\6.09.2018\v-GL0QO5A2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9977" y="3052482"/>
            <a:ext cx="5074024" cy="3805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ользователь\Desktop\ПРОЕКТ\СОдействие площадь\1 этап\ФОТО\6.09.2018\c9bgbmXs_U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38" y="326652"/>
            <a:ext cx="35274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9Qs5EkrX8a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12" y="4800600"/>
            <a:ext cx="2971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4" cstate="print"/>
          <a:srcRect l="28526" t="21664" r="25000" b="11916"/>
          <a:stretch/>
        </p:blipFill>
        <p:spPr bwMode="auto">
          <a:xfrm>
            <a:off x="6104965" y="477090"/>
            <a:ext cx="2762250" cy="2219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 cstate="print"/>
          <a:srcRect l="961" t="22805" r="67309" b="11346"/>
          <a:stretch/>
        </p:blipFill>
        <p:spPr bwMode="auto">
          <a:xfrm>
            <a:off x="481479" y="2839850"/>
            <a:ext cx="1885950" cy="2200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 cstate="print"/>
          <a:srcRect l="20673" t="16533" r="46955" b="7070"/>
          <a:stretch/>
        </p:blipFill>
        <p:spPr bwMode="auto">
          <a:xfrm>
            <a:off x="3515846" y="2307852"/>
            <a:ext cx="2145366" cy="3143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7" cstate="print"/>
          <a:srcRect l="11656" t="21441" r="15472" b="9475"/>
          <a:stretch>
            <a:fillRect/>
          </a:stretch>
        </p:blipFill>
        <p:spPr bwMode="auto">
          <a:xfrm>
            <a:off x="1519329" y="5295898"/>
            <a:ext cx="2383679" cy="1427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3177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248770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октябре 2018 года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администрация сельского поселения ЧУБОВКА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подала заявку на участие в конкурсном отборе общественных проектов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1912" t="21875" r="11030" b="14844"/>
          <a:stretch>
            <a:fillRect/>
          </a:stretch>
        </p:blipFill>
        <p:spPr bwMode="auto">
          <a:xfrm>
            <a:off x="274543" y="2407023"/>
            <a:ext cx="8560175" cy="42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1364"/>
            <a:ext cx="9144000" cy="613185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Прогнозная стоимость реализации общественного проекта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стоимость реализации общественного проекта                     </a:t>
            </a:r>
            <a:r>
              <a:rPr lang="ru-RU" sz="18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2 699 906,80 </a:t>
            </a: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участия местного </a:t>
            </a:r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                                                    </a:t>
            </a:r>
            <a:r>
              <a:rPr lang="ru-RU" sz="1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567 649,7 (20</a:t>
            </a: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b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участия физических лиц                                                         </a:t>
            </a:r>
            <a:r>
              <a:rPr lang="ru-RU" sz="1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539 312,1 </a:t>
            </a: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(20%)</a:t>
            </a:r>
            <a:b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Запрашиваемая сумма субсидий из областного бюджета             </a:t>
            </a:r>
            <a:r>
              <a:rPr lang="ru-RU" sz="1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1 592 945,0 </a:t>
            </a: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(60%)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462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3236"/>
            <a:ext cx="9144000" cy="2286000"/>
          </a:xfrm>
        </p:spPr>
        <p:txBody>
          <a:bodyPr>
            <a:normAutofit fontScale="90000"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Список победителей общественных проектов опубликованных на сайте</a:t>
            </a:r>
            <a:br>
              <a:rPr lang="ru-R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Правительства Самарской области в разделе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Открытое правительство «Губернаторский проект «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СОдействие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u="sng" dirty="0" smtClean="0">
                <a:hlinkClick r:id="rId2"/>
              </a:rPr>
              <a:t>http://www.samregion.ru/open_government/institutions-gubernatorskij-proekt-sodejstvie/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27059" t="21140" r="1324" b="18229"/>
          <a:stretch>
            <a:fillRect/>
          </a:stretch>
        </p:blipFill>
        <p:spPr bwMode="auto">
          <a:xfrm>
            <a:off x="0" y="2369125"/>
            <a:ext cx="9144000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7206" t="48698" r="1324" b="33073"/>
          <a:stretch>
            <a:fillRect/>
          </a:stretch>
        </p:blipFill>
        <p:spPr bwMode="auto">
          <a:xfrm>
            <a:off x="0" y="5140036"/>
            <a:ext cx="9144000" cy="171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денежных средств на реализацию общественного проекта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Презентация\СОдействие площадь\2 этап\Объявление СОдейств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28" y="1522759"/>
            <a:ext cx="4058302" cy="51875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22500" t="16927" r="41029" b="5469"/>
          <a:stretch>
            <a:fillRect/>
          </a:stretch>
        </p:blipFill>
        <p:spPr bwMode="auto">
          <a:xfrm>
            <a:off x="4719917" y="1573306"/>
            <a:ext cx="4047565" cy="504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5270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Определение подрядчика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3235" t="22135" r="34706" b="8884"/>
          <a:stretch>
            <a:fillRect/>
          </a:stretch>
        </p:blipFill>
        <p:spPr bwMode="auto">
          <a:xfrm>
            <a:off x="806823" y="1264023"/>
            <a:ext cx="7732057" cy="498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541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Процесс реализации проекта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ользователь\Desktop\ПРОЕКТ\СОдействие площадь\2 этап\Фотографии\Процесс\ajDyD7bzlJ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0098" y="1801904"/>
            <a:ext cx="4993902" cy="4397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Пользователь\Desktop\ПРОЕКТ\СОдействие площадь\2 этап\Фотографии\Процесс\zLyWmT_acj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526" y="4195482"/>
            <a:ext cx="4073298" cy="266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Пользователь\Desktop\ПРОЕКТ\СОдействие площадь\2 этап\Фотографии\Процесс\3f77c536BM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23684"/>
            <a:ext cx="4061012" cy="2474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985247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Целью Государственной программы является создание эффективного механизма вовлечения населения муниципальных образований в Самарской области в развитие их территорий.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Для достижения цели Государственной программы потребуется решение следующих задач: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49623" y="4612342"/>
            <a:ext cx="3106268" cy="1828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информационной среды для привлечения населения к решению вопросов местного значения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28368" y="2514602"/>
            <a:ext cx="3612774" cy="18825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привлечение физических и юридических лиц к реализации мероприятий по развитию территорий муниципальных образований в Самарской области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28447" y="4585447"/>
            <a:ext cx="3173506" cy="186017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содействие в организации контроля за реализацией инициированных населением общественных проектов и решений референдумов (сходов)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Открытие площади Победы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Пользователь\Desktop\ПРОЕКТ\СОдействие площадь\Отчет\фото\DSCN0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554" y="1640541"/>
            <a:ext cx="7005918" cy="4814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ользователь\Desktop\ПРОЕКТ\СОдействие площадь\Отчет\фото\DSCN0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Пользователь\Desktop\ПРОЕКТ\СОдействие площадь\Отчет\фото\DSCN0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Пользователь\Desktop\ПРОЕКТ\СОдействие площадь\Отчет\фото\DSCN0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ПРОЕКТ\СОдействие площадь\2 этап\Фотографии\После\nObmO5dqt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17" y="0"/>
            <a:ext cx="913188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ПРОЕКТ\СОдействие площадь\2 этап\Фотографии\После\ZZN6A3TFo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4675" y="2665411"/>
            <a:ext cx="76546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6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8359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7" y="1431533"/>
            <a:ext cx="4378594" cy="449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71" y="1431533"/>
            <a:ext cx="4479545" cy="449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3378200" y="466725"/>
            <a:ext cx="2700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3200" b="1" dirty="0">
                <a:latin typeface="Times New Roman" pitchFamily="18" charset="0"/>
                <a:cs typeface="Times New Roman" pitchFamily="18" charset="0"/>
              </a:rPr>
              <a:t>Направления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8716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57124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поддержки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 инициатив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2014" y="1990165"/>
            <a:ext cx="5109882" cy="17615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общественных проектов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8999" y="4303059"/>
            <a:ext cx="5163671" cy="20573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решений о самообложении, принятых на сходах граждан и местных референдумах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10236" y="457198"/>
            <a:ext cx="71672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Процент софинансирования проекта для участия в конкурсе </a:t>
            </a:r>
            <a:endParaRPr lang="ru-RU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07342302"/>
              </p:ext>
            </p:extLst>
          </p:nvPr>
        </p:nvGraphicFramePr>
        <p:xfrm>
          <a:off x="457200" y="1707536"/>
          <a:ext cx="4500594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4158513293"/>
              </p:ext>
            </p:extLst>
          </p:nvPr>
        </p:nvGraphicFramePr>
        <p:xfrm>
          <a:off x="4359042" y="4028834"/>
          <a:ext cx="4000528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C554E-F2B3-4771-8498-AA4146E3813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72252469"/>
              </p:ext>
            </p:extLst>
          </p:nvPr>
        </p:nvGraphicFramePr>
        <p:xfrm>
          <a:off x="114300" y="76200"/>
          <a:ext cx="8896350" cy="664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036161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097946994"/>
              </p:ext>
            </p:extLst>
          </p:nvPr>
        </p:nvGraphicFramePr>
        <p:xfrm>
          <a:off x="314325" y="1295399"/>
          <a:ext cx="8645525" cy="5324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2047" y="319277"/>
            <a:ext cx="868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Инициаторы общественного проекта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8585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 txBox="1">
            <a:spLocks/>
          </p:cNvSpPr>
          <p:nvPr/>
        </p:nvSpPr>
        <p:spPr bwMode="auto">
          <a:xfrm>
            <a:off x="300251" y="236538"/>
            <a:ext cx="8615149" cy="70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DD7E0E"/>
              </a:buClr>
              <a:buSzPct val="80000"/>
              <a:buFont typeface="Wingdings" pitchFamily="2" charset="2"/>
              <a:buChar char="§"/>
              <a:tabLst>
                <a:tab pos="179388" algn="l"/>
              </a:tabLst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8163" indent="-273050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–"/>
              <a:defRPr>
                <a:solidFill>
                  <a:srgbClr val="404040"/>
                </a:solidFill>
                <a:latin typeface="Arial" charset="0"/>
                <a:cs typeface="Arial" charset="0"/>
              </a:defRPr>
            </a:lvl2pPr>
            <a:lvl3pPr marL="717550" indent="-179388" eaLnBrk="0" hangingPunct="0">
              <a:spcBef>
                <a:spcPct val="20000"/>
              </a:spcBef>
              <a:buClr>
                <a:srgbClr val="DD7E0E"/>
              </a:buClr>
              <a:buFont typeface="Arial" charset="0"/>
              <a:buChar char="•"/>
              <a:defRPr sz="1600">
                <a:solidFill>
                  <a:srgbClr val="595959"/>
                </a:solidFill>
                <a:latin typeface="Arial" charset="0"/>
                <a:cs typeface="Arial" charset="0"/>
              </a:defRPr>
            </a:lvl3pPr>
            <a:lvl4pPr marL="896938" indent="-179388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595959"/>
                </a:solidFill>
                <a:latin typeface="Arial" charset="0"/>
                <a:cs typeface="Arial" charset="0"/>
              </a:defRPr>
            </a:lvl4pPr>
            <a:lvl5pPr marL="1076325" indent="-273050" eaLnBrk="0" hangingPunct="0">
              <a:spcBef>
                <a:spcPct val="20000"/>
              </a:spcBef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5pPr>
            <a:lvl6pPr marL="1533525" indent="-2730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6pPr>
            <a:lvl7pPr marL="1990725" indent="-2730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7pPr>
            <a:lvl8pPr marL="2447925" indent="-2730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8pPr>
            <a:lvl9pPr marL="2905125" indent="-2730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>
                <a:solidFill>
                  <a:srgbClr val="595959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Сроки </a:t>
            </a:r>
            <a:r>
              <a:rPr lang="ru-RU" alt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подачи и рассмотрения заявок</a:t>
            </a:r>
            <a:endParaRPr lang="ru-RU" altLang="ru-RU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703031548"/>
              </p:ext>
            </p:extLst>
          </p:nvPr>
        </p:nvGraphicFramePr>
        <p:xfrm>
          <a:off x="300251" y="1084261"/>
          <a:ext cx="8615149" cy="546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" name="Прямая со стрелкой 2"/>
          <p:cNvCxnSpPr/>
          <p:nvPr/>
        </p:nvCxnSpPr>
        <p:spPr>
          <a:xfrm>
            <a:off x="2429301" y="3616657"/>
            <a:ext cx="0" cy="36848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908042" y="3662150"/>
            <a:ext cx="0" cy="36848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429301" y="5188424"/>
            <a:ext cx="0" cy="36848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908042" y="5188424"/>
            <a:ext cx="0" cy="36848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2998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397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Протокол собрания граждан и обсуждение общественного проекта с жителями территории, на которой планируется реализация проекта. 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25147" t="21615" r="23676" b="11238"/>
          <a:stretch>
            <a:fillRect/>
          </a:stretch>
        </p:blipFill>
        <p:spPr bwMode="auto">
          <a:xfrm>
            <a:off x="1" y="2312894"/>
            <a:ext cx="3146612" cy="43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Пользователь\Desktop\ПРОЕКТ\СОдействие площадь\1 этап\Видео\Фотографии собрания\9Qs5EkrX8a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9326" y="2275852"/>
            <a:ext cx="4658666" cy="262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Пользователь\Desktop\ПРОЕКТ\СОдействие площадь\1 этап\Видео\Фотографии собрания\GY6R7bbw6V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8098">
            <a:off x="3063870" y="4965562"/>
            <a:ext cx="3087352" cy="1736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</TotalTime>
  <Words>779</Words>
  <Application>Microsoft Office PowerPoint</Application>
  <PresentationFormat>Экран (4:3)</PresentationFormat>
  <Paragraphs>97</Paragraphs>
  <Slides>26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Franklin Gothic Book</vt:lpstr>
      <vt:lpstr>Times New Roman</vt:lpstr>
      <vt:lpstr>Тема Office</vt:lpstr>
      <vt:lpstr>Презентация PowerPoint</vt:lpstr>
      <vt:lpstr>Целью Государственной программы является создание эффективного механизма вовлечения населения муниципальных образований в Самарской области в развитие их территорий.  Для достижения цели Государственной программы потребуется решение следующих задач: </vt:lpstr>
      <vt:lpstr>Презентация PowerPoint</vt:lpstr>
      <vt:lpstr>Формы поддержки  местных инициатив</vt:lpstr>
      <vt:lpstr>Презентация PowerPoint</vt:lpstr>
      <vt:lpstr>Презентация PowerPoint</vt:lpstr>
      <vt:lpstr>Презентация PowerPoint</vt:lpstr>
      <vt:lpstr>Презентация PowerPoint</vt:lpstr>
      <vt:lpstr>Протокол собрания граждан и обсуждение общественного проекта с жителями территории, на которой планируется реализация проекта.  </vt:lpstr>
      <vt:lpstr>План размещения </vt:lpstr>
      <vt:lpstr>Фото текущего состояния объекта  в 2018 году </vt:lpstr>
      <vt:lpstr>Презентация PowerPoint</vt:lpstr>
      <vt:lpstr>Презентация PowerPoint</vt:lpstr>
      <vt:lpstr>В октябре 2018 года  администрация сельского поселения ЧУБОВКА подала заявку на участие в конкурсном отборе общественных проектов </vt:lpstr>
      <vt:lpstr>Прогнозная стоимость реализации общественного проекта   Общая стоимость реализации общественного проекта                     2 699 906,80    Объем участия местного бюджета                                                     567 649,7 (20%)    Объем участия физических лиц                                                         539 312,1 (20%)   Запрашиваемая сумма субсидий из областного бюджета             1 592 945,0 (60%) </vt:lpstr>
      <vt:lpstr>Список победителей общественных проектов опубликованных на сайте Правительства Самарской области в разделе  Открытое правительство «Губернаторский проект «СОдействие»  http://www.samregion.ru/open_government/institutions-gubernatorskij-proekt-sodejstvie/ </vt:lpstr>
      <vt:lpstr>Сбор денежных средств на реализацию общественного проекта</vt:lpstr>
      <vt:lpstr>Определение подрядчика </vt:lpstr>
      <vt:lpstr>Процесс реализации проекта </vt:lpstr>
      <vt:lpstr>Открытие площади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Кужанбаева Анна Геннадьевна</cp:lastModifiedBy>
  <cp:revision>359</cp:revision>
  <cp:lastPrinted>2018-10-01T11:36:31Z</cp:lastPrinted>
  <dcterms:created xsi:type="dcterms:W3CDTF">2018-09-04T12:10:47Z</dcterms:created>
  <dcterms:modified xsi:type="dcterms:W3CDTF">2020-09-24T07:25:19Z</dcterms:modified>
</cp:coreProperties>
</file>